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3" r:id="rId7"/>
    <p:sldId id="261" r:id="rId8"/>
    <p:sldId id="262" r:id="rId9"/>
    <p:sldId id="264" r:id="rId10"/>
    <p:sldId id="265" r:id="rId1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3" roundtripDataSignature="AMtx7mhHORAnitHW8/KAhG4gBLH8ajD4W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F77CFA9-55D6-415E-A0B4-179D479C3024}" v="85" dt="2020-05-09T19:06:03.955"/>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customschemas.google.com/relationships/presentationmetadata" Target="metadata"/><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ESCO MARIA COCO" userId="de211c53-1dc1-4b68-9c14-6f8b0ce02002" providerId="ADAL" clId="{FF77CFA9-55D6-415E-A0B4-179D479C3024}"/>
    <pc:docChg chg="undo redo custSel addSld delSld modSld sldOrd">
      <pc:chgData name="FRANCESCO MARIA COCO" userId="de211c53-1dc1-4b68-9c14-6f8b0ce02002" providerId="ADAL" clId="{FF77CFA9-55D6-415E-A0B4-179D479C3024}" dt="2020-05-09T19:06:09.207" v="3131" actId="14100"/>
      <pc:docMkLst>
        <pc:docMk/>
      </pc:docMkLst>
      <pc:sldChg chg="modSp mod">
        <pc:chgData name="FRANCESCO MARIA COCO" userId="de211c53-1dc1-4b68-9c14-6f8b0ce02002" providerId="ADAL" clId="{FF77CFA9-55D6-415E-A0B4-179D479C3024}" dt="2020-05-08T18:34:59.611" v="53" actId="20577"/>
        <pc:sldMkLst>
          <pc:docMk/>
          <pc:sldMk cId="0" sldId="256"/>
        </pc:sldMkLst>
        <pc:spChg chg="mod">
          <ac:chgData name="FRANCESCO MARIA COCO" userId="de211c53-1dc1-4b68-9c14-6f8b0ce02002" providerId="ADAL" clId="{FF77CFA9-55D6-415E-A0B4-179D479C3024}" dt="2020-05-08T18:34:59.611" v="53" actId="20577"/>
          <ac:spMkLst>
            <pc:docMk/>
            <pc:sldMk cId="0" sldId="256"/>
            <ac:spMk id="203" creationId="{00000000-0000-0000-0000-000000000000}"/>
          </ac:spMkLst>
        </pc:spChg>
      </pc:sldChg>
      <pc:sldChg chg="modSp mod">
        <pc:chgData name="FRANCESCO MARIA COCO" userId="de211c53-1dc1-4b68-9c14-6f8b0ce02002" providerId="ADAL" clId="{FF77CFA9-55D6-415E-A0B4-179D479C3024}" dt="2020-05-09T11:03:32.341" v="616" actId="20577"/>
        <pc:sldMkLst>
          <pc:docMk/>
          <pc:sldMk cId="0" sldId="257"/>
        </pc:sldMkLst>
        <pc:spChg chg="mod">
          <ac:chgData name="FRANCESCO MARIA COCO" userId="de211c53-1dc1-4b68-9c14-6f8b0ce02002" providerId="ADAL" clId="{FF77CFA9-55D6-415E-A0B4-179D479C3024}" dt="2020-05-08T18:35:10.092" v="67" actId="20577"/>
          <ac:spMkLst>
            <pc:docMk/>
            <pc:sldMk cId="0" sldId="257"/>
            <ac:spMk id="208" creationId="{00000000-0000-0000-0000-000000000000}"/>
          </ac:spMkLst>
        </pc:spChg>
        <pc:spChg chg="mod">
          <ac:chgData name="FRANCESCO MARIA COCO" userId="de211c53-1dc1-4b68-9c14-6f8b0ce02002" providerId="ADAL" clId="{FF77CFA9-55D6-415E-A0B4-179D479C3024}" dt="2020-05-09T11:03:32.341" v="616" actId="20577"/>
          <ac:spMkLst>
            <pc:docMk/>
            <pc:sldMk cId="0" sldId="257"/>
            <ac:spMk id="209" creationId="{00000000-0000-0000-0000-000000000000}"/>
          </ac:spMkLst>
        </pc:spChg>
      </pc:sldChg>
      <pc:sldChg chg="addSp delSp modSp mod">
        <pc:chgData name="FRANCESCO MARIA COCO" userId="de211c53-1dc1-4b68-9c14-6f8b0ce02002" providerId="ADAL" clId="{FF77CFA9-55D6-415E-A0B4-179D479C3024}" dt="2020-05-09T19:06:09.207" v="3131" actId="14100"/>
        <pc:sldMkLst>
          <pc:docMk/>
          <pc:sldMk cId="0" sldId="258"/>
        </pc:sldMkLst>
        <pc:spChg chg="add del mod">
          <ac:chgData name="FRANCESCO MARIA COCO" userId="de211c53-1dc1-4b68-9c14-6f8b0ce02002" providerId="ADAL" clId="{FF77CFA9-55D6-415E-A0B4-179D479C3024}" dt="2020-05-09T13:26:27.489" v="1724" actId="478"/>
          <ac:spMkLst>
            <pc:docMk/>
            <pc:sldMk cId="0" sldId="258"/>
            <ac:spMk id="5" creationId="{6BCAD371-5F7A-4387-9CDE-E32157032E27}"/>
          </ac:spMkLst>
        </pc:spChg>
        <pc:spChg chg="add mod">
          <ac:chgData name="FRANCESCO MARIA COCO" userId="de211c53-1dc1-4b68-9c14-6f8b0ce02002" providerId="ADAL" clId="{FF77CFA9-55D6-415E-A0B4-179D479C3024}" dt="2020-05-09T19:04:00.167" v="3107" actId="1076"/>
          <ac:spMkLst>
            <pc:docMk/>
            <pc:sldMk cId="0" sldId="258"/>
            <ac:spMk id="7" creationId="{53698908-7A00-4E4C-B8A5-1717CCA6BC8D}"/>
          </ac:spMkLst>
        </pc:spChg>
        <pc:spChg chg="add del mod">
          <ac:chgData name="FRANCESCO MARIA COCO" userId="de211c53-1dc1-4b68-9c14-6f8b0ce02002" providerId="ADAL" clId="{FF77CFA9-55D6-415E-A0B4-179D479C3024}" dt="2020-05-09T18:51:07.133" v="2796" actId="478"/>
          <ac:spMkLst>
            <pc:docMk/>
            <pc:sldMk cId="0" sldId="258"/>
            <ac:spMk id="8" creationId="{558090B0-17A2-4B13-BA23-BBF88592A55E}"/>
          </ac:spMkLst>
        </pc:spChg>
        <pc:spChg chg="add del mod">
          <ac:chgData name="FRANCESCO MARIA COCO" userId="de211c53-1dc1-4b68-9c14-6f8b0ce02002" providerId="ADAL" clId="{FF77CFA9-55D6-415E-A0B4-179D479C3024}" dt="2020-05-09T18:51:07.133" v="2796" actId="478"/>
          <ac:spMkLst>
            <pc:docMk/>
            <pc:sldMk cId="0" sldId="258"/>
            <ac:spMk id="9" creationId="{B2B7F91E-BFA2-4542-8191-6984C3D4AB5E}"/>
          </ac:spMkLst>
        </pc:spChg>
        <pc:spChg chg="add del mod">
          <ac:chgData name="FRANCESCO MARIA COCO" userId="de211c53-1dc1-4b68-9c14-6f8b0ce02002" providerId="ADAL" clId="{FF77CFA9-55D6-415E-A0B4-179D479C3024}" dt="2020-05-09T18:51:07.133" v="2796" actId="478"/>
          <ac:spMkLst>
            <pc:docMk/>
            <pc:sldMk cId="0" sldId="258"/>
            <ac:spMk id="12" creationId="{AC753FB7-F6A2-4FF4-A68B-63FACC3846A4}"/>
          </ac:spMkLst>
        </pc:spChg>
        <pc:spChg chg="add del mod">
          <ac:chgData name="FRANCESCO MARIA COCO" userId="de211c53-1dc1-4b68-9c14-6f8b0ce02002" providerId="ADAL" clId="{FF77CFA9-55D6-415E-A0B4-179D479C3024}" dt="2020-05-09T18:51:07.133" v="2796" actId="478"/>
          <ac:spMkLst>
            <pc:docMk/>
            <pc:sldMk cId="0" sldId="258"/>
            <ac:spMk id="13" creationId="{2F8A671D-AFB9-4FE5-84D8-B526244314C3}"/>
          </ac:spMkLst>
        </pc:spChg>
        <pc:spChg chg="add del mod">
          <ac:chgData name="FRANCESCO MARIA COCO" userId="de211c53-1dc1-4b68-9c14-6f8b0ce02002" providerId="ADAL" clId="{FF77CFA9-55D6-415E-A0B4-179D479C3024}" dt="2020-05-09T18:51:07.133" v="2796" actId="478"/>
          <ac:spMkLst>
            <pc:docMk/>
            <pc:sldMk cId="0" sldId="258"/>
            <ac:spMk id="14" creationId="{7603515F-75E8-4110-8849-62D68A3AA0A6}"/>
          </ac:spMkLst>
        </pc:spChg>
        <pc:spChg chg="add del mod">
          <ac:chgData name="FRANCESCO MARIA COCO" userId="de211c53-1dc1-4b68-9c14-6f8b0ce02002" providerId="ADAL" clId="{FF77CFA9-55D6-415E-A0B4-179D479C3024}" dt="2020-05-09T18:51:07.133" v="2796" actId="478"/>
          <ac:spMkLst>
            <pc:docMk/>
            <pc:sldMk cId="0" sldId="258"/>
            <ac:spMk id="15" creationId="{72ACF6A6-13C3-48D6-814E-BF5CECF97021}"/>
          </ac:spMkLst>
        </pc:spChg>
        <pc:spChg chg="add mod">
          <ac:chgData name="FRANCESCO MARIA COCO" userId="de211c53-1dc1-4b68-9c14-6f8b0ce02002" providerId="ADAL" clId="{FF77CFA9-55D6-415E-A0B4-179D479C3024}" dt="2020-05-09T19:04:00.167" v="3107" actId="1076"/>
          <ac:spMkLst>
            <pc:docMk/>
            <pc:sldMk cId="0" sldId="258"/>
            <ac:spMk id="16" creationId="{846276A3-6D58-4B74-8CA5-AFB47E2908DD}"/>
          </ac:spMkLst>
        </pc:spChg>
        <pc:spChg chg="add mod">
          <ac:chgData name="FRANCESCO MARIA COCO" userId="de211c53-1dc1-4b68-9c14-6f8b0ce02002" providerId="ADAL" clId="{FF77CFA9-55D6-415E-A0B4-179D479C3024}" dt="2020-05-09T19:04:00.167" v="3107" actId="1076"/>
          <ac:spMkLst>
            <pc:docMk/>
            <pc:sldMk cId="0" sldId="258"/>
            <ac:spMk id="17" creationId="{088D0144-2489-42B3-AEB4-A4462288448F}"/>
          </ac:spMkLst>
        </pc:spChg>
        <pc:spChg chg="add mod">
          <ac:chgData name="FRANCESCO MARIA COCO" userId="de211c53-1dc1-4b68-9c14-6f8b0ce02002" providerId="ADAL" clId="{FF77CFA9-55D6-415E-A0B4-179D479C3024}" dt="2020-05-09T19:04:00.167" v="3107" actId="1076"/>
          <ac:spMkLst>
            <pc:docMk/>
            <pc:sldMk cId="0" sldId="258"/>
            <ac:spMk id="18" creationId="{010432F2-1776-4F66-8043-E5282494D4A9}"/>
          </ac:spMkLst>
        </pc:spChg>
        <pc:spChg chg="add mod">
          <ac:chgData name="FRANCESCO MARIA COCO" userId="de211c53-1dc1-4b68-9c14-6f8b0ce02002" providerId="ADAL" clId="{FF77CFA9-55D6-415E-A0B4-179D479C3024}" dt="2020-05-09T19:04:00.167" v="3107" actId="1076"/>
          <ac:spMkLst>
            <pc:docMk/>
            <pc:sldMk cId="0" sldId="258"/>
            <ac:spMk id="19" creationId="{612C8332-018A-4C2D-9AC0-E1FBD3DE3461}"/>
          </ac:spMkLst>
        </pc:spChg>
        <pc:spChg chg="add mod">
          <ac:chgData name="FRANCESCO MARIA COCO" userId="de211c53-1dc1-4b68-9c14-6f8b0ce02002" providerId="ADAL" clId="{FF77CFA9-55D6-415E-A0B4-179D479C3024}" dt="2020-05-09T19:04:00.167" v="3107" actId="1076"/>
          <ac:spMkLst>
            <pc:docMk/>
            <pc:sldMk cId="0" sldId="258"/>
            <ac:spMk id="20" creationId="{B602AB7F-9755-4CBF-92B3-61B35B38C7F5}"/>
          </ac:spMkLst>
        </pc:spChg>
        <pc:spChg chg="add mod">
          <ac:chgData name="FRANCESCO MARIA COCO" userId="de211c53-1dc1-4b68-9c14-6f8b0ce02002" providerId="ADAL" clId="{FF77CFA9-55D6-415E-A0B4-179D479C3024}" dt="2020-05-09T19:04:00.167" v="3107" actId="1076"/>
          <ac:spMkLst>
            <pc:docMk/>
            <pc:sldMk cId="0" sldId="258"/>
            <ac:spMk id="34" creationId="{DECC1E19-6E42-4B2B-968B-8791AE036126}"/>
          </ac:spMkLst>
        </pc:spChg>
        <pc:spChg chg="add mod">
          <ac:chgData name="FRANCESCO MARIA COCO" userId="de211c53-1dc1-4b68-9c14-6f8b0ce02002" providerId="ADAL" clId="{FF77CFA9-55D6-415E-A0B4-179D479C3024}" dt="2020-05-09T19:04:00.167" v="3107" actId="1076"/>
          <ac:spMkLst>
            <pc:docMk/>
            <pc:sldMk cId="0" sldId="258"/>
            <ac:spMk id="35" creationId="{E60B5383-CDB3-4950-89E4-59A5633FCF9B}"/>
          </ac:spMkLst>
        </pc:spChg>
        <pc:spChg chg="add mod">
          <ac:chgData name="FRANCESCO MARIA COCO" userId="de211c53-1dc1-4b68-9c14-6f8b0ce02002" providerId="ADAL" clId="{FF77CFA9-55D6-415E-A0B4-179D479C3024}" dt="2020-05-09T19:04:00.167" v="3107" actId="1076"/>
          <ac:spMkLst>
            <pc:docMk/>
            <pc:sldMk cId="0" sldId="258"/>
            <ac:spMk id="41" creationId="{E001757A-CA37-48D2-BB68-E66D69B6AC1C}"/>
          </ac:spMkLst>
        </pc:spChg>
        <pc:spChg chg="add mod">
          <ac:chgData name="FRANCESCO MARIA COCO" userId="de211c53-1dc1-4b68-9c14-6f8b0ce02002" providerId="ADAL" clId="{FF77CFA9-55D6-415E-A0B4-179D479C3024}" dt="2020-05-09T19:04:00.167" v="3107" actId="1076"/>
          <ac:spMkLst>
            <pc:docMk/>
            <pc:sldMk cId="0" sldId="258"/>
            <ac:spMk id="42" creationId="{82BACDB6-4506-4EB8-99D9-D7E0FEA66F06}"/>
          </ac:spMkLst>
        </pc:spChg>
        <pc:spChg chg="add mod">
          <ac:chgData name="FRANCESCO MARIA COCO" userId="de211c53-1dc1-4b68-9c14-6f8b0ce02002" providerId="ADAL" clId="{FF77CFA9-55D6-415E-A0B4-179D479C3024}" dt="2020-05-09T19:04:00.167" v="3107" actId="1076"/>
          <ac:spMkLst>
            <pc:docMk/>
            <pc:sldMk cId="0" sldId="258"/>
            <ac:spMk id="43" creationId="{983E7E9B-A670-4439-805F-7363995F40D7}"/>
          </ac:spMkLst>
        </pc:spChg>
        <pc:spChg chg="add mod">
          <ac:chgData name="FRANCESCO MARIA COCO" userId="de211c53-1dc1-4b68-9c14-6f8b0ce02002" providerId="ADAL" clId="{FF77CFA9-55D6-415E-A0B4-179D479C3024}" dt="2020-05-09T19:04:00.167" v="3107" actId="1076"/>
          <ac:spMkLst>
            <pc:docMk/>
            <pc:sldMk cId="0" sldId="258"/>
            <ac:spMk id="56" creationId="{B0A489AB-3B2F-42D8-96FD-25E8D94E256F}"/>
          </ac:spMkLst>
        </pc:spChg>
        <pc:spChg chg="add mod">
          <ac:chgData name="FRANCESCO MARIA COCO" userId="de211c53-1dc1-4b68-9c14-6f8b0ce02002" providerId="ADAL" clId="{FF77CFA9-55D6-415E-A0B4-179D479C3024}" dt="2020-05-09T19:04:00.167" v="3107" actId="1076"/>
          <ac:spMkLst>
            <pc:docMk/>
            <pc:sldMk cId="0" sldId="258"/>
            <ac:spMk id="61" creationId="{8AA488C2-E418-4206-8B33-F96F6088F51D}"/>
          </ac:spMkLst>
        </pc:spChg>
        <pc:spChg chg="add mod">
          <ac:chgData name="FRANCESCO MARIA COCO" userId="de211c53-1dc1-4b68-9c14-6f8b0ce02002" providerId="ADAL" clId="{FF77CFA9-55D6-415E-A0B4-179D479C3024}" dt="2020-05-09T19:04:00.167" v="3107" actId="1076"/>
          <ac:spMkLst>
            <pc:docMk/>
            <pc:sldMk cId="0" sldId="258"/>
            <ac:spMk id="65" creationId="{1D7E28B9-501A-4CE2-9B94-7CD754CEEF2E}"/>
          </ac:spMkLst>
        </pc:spChg>
        <pc:spChg chg="add mod">
          <ac:chgData name="FRANCESCO MARIA COCO" userId="de211c53-1dc1-4b68-9c14-6f8b0ce02002" providerId="ADAL" clId="{FF77CFA9-55D6-415E-A0B4-179D479C3024}" dt="2020-05-09T19:04:00.167" v="3107" actId="1076"/>
          <ac:spMkLst>
            <pc:docMk/>
            <pc:sldMk cId="0" sldId="258"/>
            <ac:spMk id="72" creationId="{74CE10CD-8515-4FB3-854C-BD2DFB0A8F1A}"/>
          </ac:spMkLst>
        </pc:spChg>
        <pc:spChg chg="mod">
          <ac:chgData name="FRANCESCO MARIA COCO" userId="de211c53-1dc1-4b68-9c14-6f8b0ce02002" providerId="ADAL" clId="{FF77CFA9-55D6-415E-A0B4-179D479C3024}" dt="2020-05-09T19:03:54.358" v="3106" actId="1076"/>
          <ac:spMkLst>
            <pc:docMk/>
            <pc:sldMk cId="0" sldId="258"/>
            <ac:spMk id="214" creationId="{00000000-0000-0000-0000-000000000000}"/>
          </ac:spMkLst>
        </pc:spChg>
        <pc:spChg chg="del mod">
          <ac:chgData name="FRANCESCO MARIA COCO" userId="de211c53-1dc1-4b68-9c14-6f8b0ce02002" providerId="ADAL" clId="{FF77CFA9-55D6-415E-A0B4-179D479C3024}" dt="2020-05-09T13:25:58.964" v="1721" actId="478"/>
          <ac:spMkLst>
            <pc:docMk/>
            <pc:sldMk cId="0" sldId="258"/>
            <ac:spMk id="215" creationId="{00000000-0000-0000-0000-000000000000}"/>
          </ac:spMkLst>
        </pc:spChg>
        <pc:spChg chg="add del mod">
          <ac:chgData name="FRANCESCO MARIA COCO" userId="de211c53-1dc1-4b68-9c14-6f8b0ce02002" providerId="ADAL" clId="{FF77CFA9-55D6-415E-A0B4-179D479C3024}" dt="2020-05-09T19:01:47.857" v="3092" actId="478"/>
          <ac:spMkLst>
            <pc:docMk/>
            <pc:sldMk cId="0" sldId="258"/>
            <ac:spMk id="221" creationId="{99FFA967-B459-4A6A-B133-36F4B5D4E235}"/>
          </ac:spMkLst>
        </pc:spChg>
        <pc:graphicFrameChg chg="add del mod modGraphic">
          <ac:chgData name="FRANCESCO MARIA COCO" userId="de211c53-1dc1-4b68-9c14-6f8b0ce02002" providerId="ADAL" clId="{FF77CFA9-55D6-415E-A0B4-179D479C3024}" dt="2020-05-09T13:25:54.952" v="1719" actId="3680"/>
          <ac:graphicFrameMkLst>
            <pc:docMk/>
            <pc:sldMk cId="0" sldId="258"/>
            <ac:graphicFrameMk id="2" creationId="{1FD68BFA-5B00-4F48-BCF4-409ECF8DD385}"/>
          </ac:graphicFrameMkLst>
        </pc:graphicFrameChg>
        <pc:graphicFrameChg chg="add del mod modGraphic">
          <ac:chgData name="FRANCESCO MARIA COCO" userId="de211c53-1dc1-4b68-9c14-6f8b0ce02002" providerId="ADAL" clId="{FF77CFA9-55D6-415E-A0B4-179D479C3024}" dt="2020-05-09T18:06:39.318" v="2462" actId="478"/>
          <ac:graphicFrameMkLst>
            <pc:docMk/>
            <pc:sldMk cId="0" sldId="258"/>
            <ac:graphicFrameMk id="6" creationId="{A4F9042C-FB46-4E11-9FC6-BCC4056E6662}"/>
          </ac:graphicFrameMkLst>
        </pc:graphicFrameChg>
        <pc:graphicFrameChg chg="add del mod modGraphic">
          <ac:chgData name="FRANCESCO MARIA COCO" userId="de211c53-1dc1-4b68-9c14-6f8b0ce02002" providerId="ADAL" clId="{FF77CFA9-55D6-415E-A0B4-179D479C3024}" dt="2020-05-09T18:06:43.323" v="2464" actId="478"/>
          <ac:graphicFrameMkLst>
            <pc:docMk/>
            <pc:sldMk cId="0" sldId="258"/>
            <ac:graphicFrameMk id="10" creationId="{103361FB-3D34-414E-B64D-F4505B5F4496}"/>
          </ac:graphicFrameMkLst>
        </pc:graphicFrameChg>
        <pc:graphicFrameChg chg="add del mod modGraphic">
          <ac:chgData name="FRANCESCO MARIA COCO" userId="de211c53-1dc1-4b68-9c14-6f8b0ce02002" providerId="ADAL" clId="{FF77CFA9-55D6-415E-A0B4-179D479C3024}" dt="2020-05-09T18:48:47.984" v="2613" actId="478"/>
          <ac:graphicFrameMkLst>
            <pc:docMk/>
            <pc:sldMk cId="0" sldId="258"/>
            <ac:graphicFrameMk id="11" creationId="{58154513-7AF3-4971-8C72-23E65A48C788}"/>
          </ac:graphicFrameMkLst>
        </pc:graphicFrameChg>
        <pc:cxnChg chg="add mod">
          <ac:chgData name="FRANCESCO MARIA COCO" userId="de211c53-1dc1-4b68-9c14-6f8b0ce02002" providerId="ADAL" clId="{FF77CFA9-55D6-415E-A0B4-179D479C3024}" dt="2020-05-09T19:04:00.167" v="3107" actId="1076"/>
          <ac:cxnSpMkLst>
            <pc:docMk/>
            <pc:sldMk cId="0" sldId="258"/>
            <ac:cxnSpMk id="3" creationId="{3A09AE6C-9C93-4E7D-A068-849C9E6C45FA}"/>
          </ac:cxnSpMkLst>
        </pc:cxnChg>
        <pc:cxnChg chg="add mod">
          <ac:chgData name="FRANCESCO MARIA COCO" userId="de211c53-1dc1-4b68-9c14-6f8b0ce02002" providerId="ADAL" clId="{FF77CFA9-55D6-415E-A0B4-179D479C3024}" dt="2020-05-09T19:04:00.167" v="3107" actId="1076"/>
          <ac:cxnSpMkLst>
            <pc:docMk/>
            <pc:sldMk cId="0" sldId="258"/>
            <ac:cxnSpMk id="5" creationId="{FC362D34-E82C-4B3B-8550-A29932554CF6}"/>
          </ac:cxnSpMkLst>
        </pc:cxnChg>
        <pc:cxnChg chg="add mod">
          <ac:chgData name="FRANCESCO MARIA COCO" userId="de211c53-1dc1-4b68-9c14-6f8b0ce02002" providerId="ADAL" clId="{FF77CFA9-55D6-415E-A0B4-179D479C3024}" dt="2020-05-09T19:04:00.167" v="3107" actId="1076"/>
          <ac:cxnSpMkLst>
            <pc:docMk/>
            <pc:sldMk cId="0" sldId="258"/>
            <ac:cxnSpMk id="22" creationId="{CEF48F63-E6D3-4056-AB0C-7064DE5B5026}"/>
          </ac:cxnSpMkLst>
        </pc:cxnChg>
        <pc:cxnChg chg="add mod">
          <ac:chgData name="FRANCESCO MARIA COCO" userId="de211c53-1dc1-4b68-9c14-6f8b0ce02002" providerId="ADAL" clId="{FF77CFA9-55D6-415E-A0B4-179D479C3024}" dt="2020-05-09T19:04:00.167" v="3107" actId="1076"/>
          <ac:cxnSpMkLst>
            <pc:docMk/>
            <pc:sldMk cId="0" sldId="258"/>
            <ac:cxnSpMk id="24" creationId="{70776C1F-2CCB-4B73-85D5-4F9A5CDA71B4}"/>
          </ac:cxnSpMkLst>
        </pc:cxnChg>
        <pc:cxnChg chg="add del mod">
          <ac:chgData name="FRANCESCO MARIA COCO" userId="de211c53-1dc1-4b68-9c14-6f8b0ce02002" providerId="ADAL" clId="{FF77CFA9-55D6-415E-A0B4-179D479C3024}" dt="2020-05-09T19:04:34.508" v="3108" actId="478"/>
          <ac:cxnSpMkLst>
            <pc:docMk/>
            <pc:sldMk cId="0" sldId="258"/>
            <ac:cxnSpMk id="26" creationId="{16CC24B2-D73F-4908-8506-BE3E442D2978}"/>
          </ac:cxnSpMkLst>
        </pc:cxnChg>
        <pc:cxnChg chg="add del mod">
          <ac:chgData name="FRANCESCO MARIA COCO" userId="de211c53-1dc1-4b68-9c14-6f8b0ce02002" providerId="ADAL" clId="{FF77CFA9-55D6-415E-A0B4-179D479C3024}" dt="2020-05-09T19:04:37.091" v="3109" actId="478"/>
          <ac:cxnSpMkLst>
            <pc:docMk/>
            <pc:sldMk cId="0" sldId="258"/>
            <ac:cxnSpMk id="28" creationId="{C8DA7A9E-D717-4BD5-B568-75E8A3E4A6C5}"/>
          </ac:cxnSpMkLst>
        </pc:cxnChg>
        <pc:cxnChg chg="add mod">
          <ac:chgData name="FRANCESCO MARIA COCO" userId="de211c53-1dc1-4b68-9c14-6f8b0ce02002" providerId="ADAL" clId="{FF77CFA9-55D6-415E-A0B4-179D479C3024}" dt="2020-05-09T19:04:00.167" v="3107" actId="1076"/>
          <ac:cxnSpMkLst>
            <pc:docMk/>
            <pc:sldMk cId="0" sldId="258"/>
            <ac:cxnSpMk id="30" creationId="{644F69F7-33C1-43D7-AAAA-E45D810AD0BB}"/>
          </ac:cxnSpMkLst>
        </pc:cxnChg>
        <pc:cxnChg chg="add">
          <ac:chgData name="FRANCESCO MARIA COCO" userId="de211c53-1dc1-4b68-9c14-6f8b0ce02002" providerId="ADAL" clId="{FF77CFA9-55D6-415E-A0B4-179D479C3024}" dt="2020-05-09T19:04:48.018" v="3110" actId="11529"/>
          <ac:cxnSpMkLst>
            <pc:docMk/>
            <pc:sldMk cId="0" sldId="258"/>
            <ac:cxnSpMk id="38" creationId="{F3521415-8BE7-4CF7-9396-9D43DE735F93}"/>
          </ac:cxnSpMkLst>
        </pc:cxnChg>
        <pc:cxnChg chg="add">
          <ac:chgData name="FRANCESCO MARIA COCO" userId="de211c53-1dc1-4b68-9c14-6f8b0ce02002" providerId="ADAL" clId="{FF77CFA9-55D6-415E-A0B4-179D479C3024}" dt="2020-05-09T19:05:58.363" v="3128" actId="11529"/>
          <ac:cxnSpMkLst>
            <pc:docMk/>
            <pc:sldMk cId="0" sldId="258"/>
            <ac:cxnSpMk id="50" creationId="{D7E63B32-81D8-403A-9122-90AD17A4DD04}"/>
          </ac:cxnSpMkLst>
        </pc:cxnChg>
        <pc:cxnChg chg="add mod">
          <ac:chgData name="FRANCESCO MARIA COCO" userId="de211c53-1dc1-4b68-9c14-6f8b0ce02002" providerId="ADAL" clId="{FF77CFA9-55D6-415E-A0B4-179D479C3024}" dt="2020-05-09T19:04:00.167" v="3107" actId="1076"/>
          <ac:cxnSpMkLst>
            <pc:docMk/>
            <pc:sldMk cId="0" sldId="258"/>
            <ac:cxnSpMk id="57" creationId="{0AE118D2-19E7-4EB9-83D2-F20477F73564}"/>
          </ac:cxnSpMkLst>
        </pc:cxnChg>
        <pc:cxnChg chg="add mod">
          <ac:chgData name="FRANCESCO MARIA COCO" userId="de211c53-1dc1-4b68-9c14-6f8b0ce02002" providerId="ADAL" clId="{FF77CFA9-55D6-415E-A0B4-179D479C3024}" dt="2020-05-09T19:04:00.167" v="3107" actId="1076"/>
          <ac:cxnSpMkLst>
            <pc:docMk/>
            <pc:sldMk cId="0" sldId="258"/>
            <ac:cxnSpMk id="59" creationId="{0F080892-244A-45BC-838D-72915F6A365E}"/>
          </ac:cxnSpMkLst>
        </pc:cxnChg>
        <pc:cxnChg chg="add mod">
          <ac:chgData name="FRANCESCO MARIA COCO" userId="de211c53-1dc1-4b68-9c14-6f8b0ce02002" providerId="ADAL" clId="{FF77CFA9-55D6-415E-A0B4-179D479C3024}" dt="2020-05-09T19:04:00.167" v="3107" actId="1076"/>
          <ac:cxnSpMkLst>
            <pc:docMk/>
            <pc:sldMk cId="0" sldId="258"/>
            <ac:cxnSpMk id="78" creationId="{B09E2620-A0F1-4A94-8727-DE3B1262F5A6}"/>
          </ac:cxnSpMkLst>
        </pc:cxnChg>
        <pc:cxnChg chg="add mod">
          <ac:chgData name="FRANCESCO MARIA COCO" userId="de211c53-1dc1-4b68-9c14-6f8b0ce02002" providerId="ADAL" clId="{FF77CFA9-55D6-415E-A0B4-179D479C3024}" dt="2020-05-09T19:05:01.264" v="3116" actId="14100"/>
          <ac:cxnSpMkLst>
            <pc:docMk/>
            <pc:sldMk cId="0" sldId="258"/>
            <ac:cxnSpMk id="81" creationId="{237087CD-EF38-4536-9DDF-CAC419FABA2E}"/>
          </ac:cxnSpMkLst>
        </pc:cxnChg>
        <pc:cxnChg chg="add mod">
          <ac:chgData name="FRANCESCO MARIA COCO" userId="de211c53-1dc1-4b68-9c14-6f8b0ce02002" providerId="ADAL" clId="{FF77CFA9-55D6-415E-A0B4-179D479C3024}" dt="2020-05-09T19:05:24.195" v="3124" actId="14100"/>
          <ac:cxnSpMkLst>
            <pc:docMk/>
            <pc:sldMk cId="0" sldId="258"/>
            <ac:cxnSpMk id="85" creationId="{14D2BF63-8D6A-4E89-99C4-E672D58EC915}"/>
          </ac:cxnSpMkLst>
        </pc:cxnChg>
        <pc:cxnChg chg="add del mod">
          <ac:chgData name="FRANCESCO MARIA COCO" userId="de211c53-1dc1-4b68-9c14-6f8b0ce02002" providerId="ADAL" clId="{FF77CFA9-55D6-415E-A0B4-179D479C3024}" dt="2020-05-09T19:05:35.254" v="3127" actId="478"/>
          <ac:cxnSpMkLst>
            <pc:docMk/>
            <pc:sldMk cId="0" sldId="258"/>
            <ac:cxnSpMk id="87" creationId="{607539F8-5210-469E-9959-4344F3445D3D}"/>
          </ac:cxnSpMkLst>
        </pc:cxnChg>
        <pc:cxnChg chg="add mod">
          <ac:chgData name="FRANCESCO MARIA COCO" userId="de211c53-1dc1-4b68-9c14-6f8b0ce02002" providerId="ADAL" clId="{FF77CFA9-55D6-415E-A0B4-179D479C3024}" dt="2020-05-09T19:06:09.207" v="3131" actId="14100"/>
          <ac:cxnSpMkLst>
            <pc:docMk/>
            <pc:sldMk cId="0" sldId="258"/>
            <ac:cxnSpMk id="93" creationId="{FCA37F0A-0AC8-402D-9267-F0303006AA83}"/>
          </ac:cxnSpMkLst>
        </pc:cxnChg>
        <pc:cxnChg chg="add del">
          <ac:chgData name="FRANCESCO MARIA COCO" userId="de211c53-1dc1-4b68-9c14-6f8b0ce02002" providerId="ADAL" clId="{FF77CFA9-55D6-415E-A0B4-179D479C3024}" dt="2020-05-09T18:55:18.559" v="2915" actId="478"/>
          <ac:cxnSpMkLst>
            <pc:docMk/>
            <pc:sldMk cId="0" sldId="258"/>
            <ac:cxnSpMk id="194" creationId="{61F817AF-5419-4D54-B1DC-A20B42A60EC6}"/>
          </ac:cxnSpMkLst>
        </pc:cxnChg>
        <pc:cxnChg chg="add mod">
          <ac:chgData name="FRANCESCO MARIA COCO" userId="de211c53-1dc1-4b68-9c14-6f8b0ce02002" providerId="ADAL" clId="{FF77CFA9-55D6-415E-A0B4-179D479C3024}" dt="2020-05-09T19:04:00.167" v="3107" actId="1076"/>
          <ac:cxnSpMkLst>
            <pc:docMk/>
            <pc:sldMk cId="0" sldId="258"/>
            <ac:cxnSpMk id="196" creationId="{FF7C2C52-D4F2-4F82-9B3B-3AFF726E6C49}"/>
          </ac:cxnSpMkLst>
        </pc:cxnChg>
        <pc:cxnChg chg="add mod">
          <ac:chgData name="FRANCESCO MARIA COCO" userId="de211c53-1dc1-4b68-9c14-6f8b0ce02002" providerId="ADAL" clId="{FF77CFA9-55D6-415E-A0B4-179D479C3024}" dt="2020-05-09T19:04:00.167" v="3107" actId="1076"/>
          <ac:cxnSpMkLst>
            <pc:docMk/>
            <pc:sldMk cId="0" sldId="258"/>
            <ac:cxnSpMk id="199" creationId="{56727440-215A-43A7-8CD2-F397E49D677C}"/>
          </ac:cxnSpMkLst>
        </pc:cxnChg>
        <pc:cxnChg chg="add del">
          <ac:chgData name="FRANCESCO MARIA COCO" userId="de211c53-1dc1-4b68-9c14-6f8b0ce02002" providerId="ADAL" clId="{FF77CFA9-55D6-415E-A0B4-179D479C3024}" dt="2020-05-09T18:57:00.928" v="3017" actId="478"/>
          <ac:cxnSpMkLst>
            <pc:docMk/>
            <pc:sldMk cId="0" sldId="258"/>
            <ac:cxnSpMk id="201" creationId="{3D0F0075-4D37-49BC-82C4-D4C4615E90A8}"/>
          </ac:cxnSpMkLst>
        </pc:cxnChg>
        <pc:cxnChg chg="add mod">
          <ac:chgData name="FRANCESCO MARIA COCO" userId="de211c53-1dc1-4b68-9c14-6f8b0ce02002" providerId="ADAL" clId="{FF77CFA9-55D6-415E-A0B4-179D479C3024}" dt="2020-05-09T19:04:00.167" v="3107" actId="1076"/>
          <ac:cxnSpMkLst>
            <pc:docMk/>
            <pc:sldMk cId="0" sldId="258"/>
            <ac:cxnSpMk id="203" creationId="{39B27E2F-4619-4192-978B-821BBA79FD93}"/>
          </ac:cxnSpMkLst>
        </pc:cxnChg>
        <pc:cxnChg chg="add mod">
          <ac:chgData name="FRANCESCO MARIA COCO" userId="de211c53-1dc1-4b68-9c14-6f8b0ce02002" providerId="ADAL" clId="{FF77CFA9-55D6-415E-A0B4-179D479C3024}" dt="2020-05-09T19:04:00.167" v="3107" actId="1076"/>
          <ac:cxnSpMkLst>
            <pc:docMk/>
            <pc:sldMk cId="0" sldId="258"/>
            <ac:cxnSpMk id="205" creationId="{8FFEC1C4-3CD8-45E5-ADD9-DF19DCFFE301}"/>
          </ac:cxnSpMkLst>
        </pc:cxnChg>
        <pc:cxnChg chg="add mod">
          <ac:chgData name="FRANCESCO MARIA COCO" userId="de211c53-1dc1-4b68-9c14-6f8b0ce02002" providerId="ADAL" clId="{FF77CFA9-55D6-415E-A0B4-179D479C3024}" dt="2020-05-09T19:04:00.167" v="3107" actId="1076"/>
          <ac:cxnSpMkLst>
            <pc:docMk/>
            <pc:sldMk cId="0" sldId="258"/>
            <ac:cxnSpMk id="207" creationId="{0E012508-DEB6-4D92-9F24-8D5D6C8A7EFE}"/>
          </ac:cxnSpMkLst>
        </pc:cxnChg>
        <pc:cxnChg chg="add mod">
          <ac:chgData name="FRANCESCO MARIA COCO" userId="de211c53-1dc1-4b68-9c14-6f8b0ce02002" providerId="ADAL" clId="{FF77CFA9-55D6-415E-A0B4-179D479C3024}" dt="2020-05-09T19:04:00.167" v="3107" actId="1076"/>
          <ac:cxnSpMkLst>
            <pc:docMk/>
            <pc:sldMk cId="0" sldId="258"/>
            <ac:cxnSpMk id="209" creationId="{44EBD2F7-E5AB-4A79-BAE0-AA2BD644B18F}"/>
          </ac:cxnSpMkLst>
        </pc:cxnChg>
        <pc:cxnChg chg="add mod">
          <ac:chgData name="FRANCESCO MARIA COCO" userId="de211c53-1dc1-4b68-9c14-6f8b0ce02002" providerId="ADAL" clId="{FF77CFA9-55D6-415E-A0B4-179D479C3024}" dt="2020-05-09T19:04:00.167" v="3107" actId="1076"/>
          <ac:cxnSpMkLst>
            <pc:docMk/>
            <pc:sldMk cId="0" sldId="258"/>
            <ac:cxnSpMk id="215" creationId="{6200BA6F-0087-4A69-80DF-312197BFDEEF}"/>
          </ac:cxnSpMkLst>
        </pc:cxnChg>
        <pc:cxnChg chg="add del mod">
          <ac:chgData name="FRANCESCO MARIA COCO" userId="de211c53-1dc1-4b68-9c14-6f8b0ce02002" providerId="ADAL" clId="{FF77CFA9-55D6-415E-A0B4-179D479C3024}" dt="2020-05-09T19:01:13.300" v="3088" actId="478"/>
          <ac:cxnSpMkLst>
            <pc:docMk/>
            <pc:sldMk cId="0" sldId="258"/>
            <ac:cxnSpMk id="217" creationId="{5E8593C4-879C-42E9-A21F-775CA4D3BE75}"/>
          </ac:cxnSpMkLst>
        </pc:cxnChg>
        <pc:cxnChg chg="add mod">
          <ac:chgData name="FRANCESCO MARIA COCO" userId="de211c53-1dc1-4b68-9c14-6f8b0ce02002" providerId="ADAL" clId="{FF77CFA9-55D6-415E-A0B4-179D479C3024}" dt="2020-05-09T19:04:00.167" v="3107" actId="1076"/>
          <ac:cxnSpMkLst>
            <pc:docMk/>
            <pc:sldMk cId="0" sldId="258"/>
            <ac:cxnSpMk id="223" creationId="{961E58CC-D334-4FA0-B033-BA0C993CD9B5}"/>
          </ac:cxnSpMkLst>
        </pc:cxnChg>
      </pc:sldChg>
      <pc:sldChg chg="modSp mod">
        <pc:chgData name="FRANCESCO MARIA COCO" userId="de211c53-1dc1-4b68-9c14-6f8b0ce02002" providerId="ADAL" clId="{FF77CFA9-55D6-415E-A0B4-179D479C3024}" dt="2020-05-09T11:48:37.433" v="932" actId="20577"/>
        <pc:sldMkLst>
          <pc:docMk/>
          <pc:sldMk cId="0" sldId="259"/>
        </pc:sldMkLst>
        <pc:spChg chg="mod">
          <ac:chgData name="FRANCESCO MARIA COCO" userId="de211c53-1dc1-4b68-9c14-6f8b0ce02002" providerId="ADAL" clId="{FF77CFA9-55D6-415E-A0B4-179D479C3024}" dt="2020-05-09T11:48:37.433" v="932" actId="20577"/>
          <ac:spMkLst>
            <pc:docMk/>
            <pc:sldMk cId="0" sldId="259"/>
            <ac:spMk id="221" creationId="{00000000-0000-0000-0000-000000000000}"/>
          </ac:spMkLst>
        </pc:spChg>
      </pc:sldChg>
      <pc:sldChg chg="addSp delSp modSp mod">
        <pc:chgData name="FRANCESCO MARIA COCO" userId="de211c53-1dc1-4b68-9c14-6f8b0ce02002" providerId="ADAL" clId="{FF77CFA9-55D6-415E-A0B4-179D479C3024}" dt="2020-05-09T18:48:36.549" v="2611" actId="1076"/>
        <pc:sldMkLst>
          <pc:docMk/>
          <pc:sldMk cId="0" sldId="260"/>
        </pc:sldMkLst>
        <pc:spChg chg="add mod">
          <ac:chgData name="FRANCESCO MARIA COCO" userId="de211c53-1dc1-4b68-9c14-6f8b0ce02002" providerId="ADAL" clId="{FF77CFA9-55D6-415E-A0B4-179D479C3024}" dt="2020-05-09T18:46:04.521" v="2560" actId="1076"/>
          <ac:spMkLst>
            <pc:docMk/>
            <pc:sldMk cId="0" sldId="260"/>
            <ac:spMk id="2" creationId="{D2DA44A8-0A75-4056-A4EA-D2D8A0761880}"/>
          </ac:spMkLst>
        </pc:spChg>
        <pc:spChg chg="add mod">
          <ac:chgData name="FRANCESCO MARIA COCO" userId="de211c53-1dc1-4b68-9c14-6f8b0ce02002" providerId="ADAL" clId="{FF77CFA9-55D6-415E-A0B4-179D479C3024}" dt="2020-05-09T18:46:04.521" v="2560" actId="1076"/>
          <ac:spMkLst>
            <pc:docMk/>
            <pc:sldMk cId="0" sldId="260"/>
            <ac:spMk id="5" creationId="{BE701A6F-80CB-4F09-85CB-A19D265615B3}"/>
          </ac:spMkLst>
        </pc:spChg>
        <pc:spChg chg="add mod">
          <ac:chgData name="FRANCESCO MARIA COCO" userId="de211c53-1dc1-4b68-9c14-6f8b0ce02002" providerId="ADAL" clId="{FF77CFA9-55D6-415E-A0B4-179D479C3024}" dt="2020-05-09T18:46:04.521" v="2560" actId="1076"/>
          <ac:spMkLst>
            <pc:docMk/>
            <pc:sldMk cId="0" sldId="260"/>
            <ac:spMk id="6" creationId="{714525A2-1969-4B0E-8C57-83C700C3EB4B}"/>
          </ac:spMkLst>
        </pc:spChg>
        <pc:spChg chg="add del mod">
          <ac:chgData name="FRANCESCO MARIA COCO" userId="de211c53-1dc1-4b68-9c14-6f8b0ce02002" providerId="ADAL" clId="{FF77CFA9-55D6-415E-A0B4-179D479C3024}" dt="2020-05-09T18:45:42.206" v="2554" actId="478"/>
          <ac:spMkLst>
            <pc:docMk/>
            <pc:sldMk cId="0" sldId="260"/>
            <ac:spMk id="7" creationId="{342647DB-FD19-49E6-95D9-AB0226065BC8}"/>
          </ac:spMkLst>
        </pc:spChg>
        <pc:spChg chg="add mod">
          <ac:chgData name="FRANCESCO MARIA COCO" userId="de211c53-1dc1-4b68-9c14-6f8b0ce02002" providerId="ADAL" clId="{FF77CFA9-55D6-415E-A0B4-179D479C3024}" dt="2020-05-09T18:46:04.521" v="2560" actId="1076"/>
          <ac:spMkLst>
            <pc:docMk/>
            <pc:sldMk cId="0" sldId="260"/>
            <ac:spMk id="8" creationId="{4A552331-5FDE-452D-8B1C-BAB35212B136}"/>
          </ac:spMkLst>
        </pc:spChg>
        <pc:spChg chg="add mod">
          <ac:chgData name="FRANCESCO MARIA COCO" userId="de211c53-1dc1-4b68-9c14-6f8b0ce02002" providerId="ADAL" clId="{FF77CFA9-55D6-415E-A0B4-179D479C3024}" dt="2020-05-09T18:46:04.521" v="2560" actId="1076"/>
          <ac:spMkLst>
            <pc:docMk/>
            <pc:sldMk cId="0" sldId="260"/>
            <ac:spMk id="9" creationId="{57DE2859-BAB1-4656-8646-7A5B1BAD6D0F}"/>
          </ac:spMkLst>
        </pc:spChg>
        <pc:spChg chg="add mod">
          <ac:chgData name="FRANCESCO MARIA COCO" userId="de211c53-1dc1-4b68-9c14-6f8b0ce02002" providerId="ADAL" clId="{FF77CFA9-55D6-415E-A0B4-179D479C3024}" dt="2020-05-09T18:46:04.521" v="2560" actId="1076"/>
          <ac:spMkLst>
            <pc:docMk/>
            <pc:sldMk cId="0" sldId="260"/>
            <ac:spMk id="10" creationId="{08D6E55D-44E7-4B8A-B3AA-C99AFCCC4AFE}"/>
          </ac:spMkLst>
        </pc:spChg>
        <pc:spChg chg="add mod">
          <ac:chgData name="FRANCESCO MARIA COCO" userId="de211c53-1dc1-4b68-9c14-6f8b0ce02002" providerId="ADAL" clId="{FF77CFA9-55D6-415E-A0B4-179D479C3024}" dt="2020-05-09T18:46:04.521" v="2560" actId="1076"/>
          <ac:spMkLst>
            <pc:docMk/>
            <pc:sldMk cId="0" sldId="260"/>
            <ac:spMk id="11" creationId="{3F5EDCAF-3BC3-47D9-9198-9FAD01FBF88D}"/>
          </ac:spMkLst>
        </pc:spChg>
        <pc:spChg chg="add mod">
          <ac:chgData name="FRANCESCO MARIA COCO" userId="de211c53-1dc1-4b68-9c14-6f8b0ce02002" providerId="ADAL" clId="{FF77CFA9-55D6-415E-A0B4-179D479C3024}" dt="2020-05-09T18:46:30.151" v="2565" actId="1076"/>
          <ac:spMkLst>
            <pc:docMk/>
            <pc:sldMk cId="0" sldId="260"/>
            <ac:spMk id="12" creationId="{FFAD794A-D0A4-40C4-A966-90024210B2EB}"/>
          </ac:spMkLst>
        </pc:spChg>
        <pc:spChg chg="add mod">
          <ac:chgData name="FRANCESCO MARIA COCO" userId="de211c53-1dc1-4b68-9c14-6f8b0ce02002" providerId="ADAL" clId="{FF77CFA9-55D6-415E-A0B4-179D479C3024}" dt="2020-05-09T18:46:30.151" v="2565" actId="1076"/>
          <ac:spMkLst>
            <pc:docMk/>
            <pc:sldMk cId="0" sldId="260"/>
            <ac:spMk id="13" creationId="{452792CB-81B6-495C-A62B-688B795A3BFE}"/>
          </ac:spMkLst>
        </pc:spChg>
        <pc:spChg chg="add del mod">
          <ac:chgData name="FRANCESCO MARIA COCO" userId="de211c53-1dc1-4b68-9c14-6f8b0ce02002" providerId="ADAL" clId="{FF77CFA9-55D6-415E-A0B4-179D479C3024}" dt="2020-05-09T13:07:42.588" v="1394" actId="478"/>
          <ac:spMkLst>
            <pc:docMk/>
            <pc:sldMk cId="0" sldId="260"/>
            <ac:spMk id="14" creationId="{B30567CA-62DE-4141-9053-2DDE19CD9A3A}"/>
          </ac:spMkLst>
        </pc:spChg>
        <pc:spChg chg="add mod">
          <ac:chgData name="FRANCESCO MARIA COCO" userId="de211c53-1dc1-4b68-9c14-6f8b0ce02002" providerId="ADAL" clId="{FF77CFA9-55D6-415E-A0B4-179D479C3024}" dt="2020-05-09T18:46:30.151" v="2565" actId="1076"/>
          <ac:spMkLst>
            <pc:docMk/>
            <pc:sldMk cId="0" sldId="260"/>
            <ac:spMk id="15" creationId="{FE3A46FA-C5D7-4B7D-93E0-01887FD37817}"/>
          </ac:spMkLst>
        </pc:spChg>
        <pc:spChg chg="add mod">
          <ac:chgData name="FRANCESCO MARIA COCO" userId="de211c53-1dc1-4b68-9c14-6f8b0ce02002" providerId="ADAL" clId="{FF77CFA9-55D6-415E-A0B4-179D479C3024}" dt="2020-05-09T18:46:30.151" v="2565" actId="1076"/>
          <ac:spMkLst>
            <pc:docMk/>
            <pc:sldMk cId="0" sldId="260"/>
            <ac:spMk id="16" creationId="{84CF6DB0-4757-4B60-B909-FCE1888FE23F}"/>
          </ac:spMkLst>
        </pc:spChg>
        <pc:spChg chg="add mod">
          <ac:chgData name="FRANCESCO MARIA COCO" userId="de211c53-1dc1-4b68-9c14-6f8b0ce02002" providerId="ADAL" clId="{FF77CFA9-55D6-415E-A0B4-179D479C3024}" dt="2020-05-09T18:46:30.151" v="2565" actId="1076"/>
          <ac:spMkLst>
            <pc:docMk/>
            <pc:sldMk cId="0" sldId="260"/>
            <ac:spMk id="17" creationId="{B5322896-2903-41C8-AB6F-7FF9107759F9}"/>
          </ac:spMkLst>
        </pc:spChg>
        <pc:spChg chg="add mod">
          <ac:chgData name="FRANCESCO MARIA COCO" userId="de211c53-1dc1-4b68-9c14-6f8b0ce02002" providerId="ADAL" clId="{FF77CFA9-55D6-415E-A0B4-179D479C3024}" dt="2020-05-09T18:46:30.151" v="2565" actId="1076"/>
          <ac:spMkLst>
            <pc:docMk/>
            <pc:sldMk cId="0" sldId="260"/>
            <ac:spMk id="18" creationId="{6C2C9783-DE05-40F7-9103-105347CADFD2}"/>
          </ac:spMkLst>
        </pc:spChg>
        <pc:spChg chg="add del mod">
          <ac:chgData name="FRANCESCO MARIA COCO" userId="de211c53-1dc1-4b68-9c14-6f8b0ce02002" providerId="ADAL" clId="{FF77CFA9-55D6-415E-A0B4-179D479C3024}" dt="2020-05-09T18:45:42.206" v="2554" actId="478"/>
          <ac:spMkLst>
            <pc:docMk/>
            <pc:sldMk cId="0" sldId="260"/>
            <ac:spMk id="19" creationId="{1D691B8F-AFD4-415F-B6D1-01FE6F017818}"/>
          </ac:spMkLst>
        </pc:spChg>
        <pc:spChg chg="add del mod">
          <ac:chgData name="FRANCESCO MARIA COCO" userId="de211c53-1dc1-4b68-9c14-6f8b0ce02002" providerId="ADAL" clId="{FF77CFA9-55D6-415E-A0B4-179D479C3024}" dt="2020-05-09T18:45:42.206" v="2554" actId="478"/>
          <ac:spMkLst>
            <pc:docMk/>
            <pc:sldMk cId="0" sldId="260"/>
            <ac:spMk id="20" creationId="{042711AA-773B-44B0-9788-ECFAE892D803}"/>
          </ac:spMkLst>
        </pc:spChg>
        <pc:spChg chg="add del mod">
          <ac:chgData name="FRANCESCO MARIA COCO" userId="de211c53-1dc1-4b68-9c14-6f8b0ce02002" providerId="ADAL" clId="{FF77CFA9-55D6-415E-A0B4-179D479C3024}" dt="2020-05-09T13:10:14.445" v="1465"/>
          <ac:spMkLst>
            <pc:docMk/>
            <pc:sldMk cId="0" sldId="260"/>
            <ac:spMk id="21" creationId="{202C603A-1430-4840-84FB-46DDAB13F4C5}"/>
          </ac:spMkLst>
        </pc:spChg>
        <pc:spChg chg="add del mod">
          <ac:chgData name="FRANCESCO MARIA COCO" userId="de211c53-1dc1-4b68-9c14-6f8b0ce02002" providerId="ADAL" clId="{FF77CFA9-55D6-415E-A0B4-179D479C3024}" dt="2020-05-09T13:10:14.445" v="1465"/>
          <ac:spMkLst>
            <pc:docMk/>
            <pc:sldMk cId="0" sldId="260"/>
            <ac:spMk id="22" creationId="{EBEA676E-3C70-4019-845A-C31F6047CDC3}"/>
          </ac:spMkLst>
        </pc:spChg>
        <pc:spChg chg="add del mod">
          <ac:chgData name="FRANCESCO MARIA COCO" userId="de211c53-1dc1-4b68-9c14-6f8b0ce02002" providerId="ADAL" clId="{FF77CFA9-55D6-415E-A0B4-179D479C3024}" dt="2020-05-09T13:10:14.445" v="1465"/>
          <ac:spMkLst>
            <pc:docMk/>
            <pc:sldMk cId="0" sldId="260"/>
            <ac:spMk id="23" creationId="{F5FF8473-21C3-4E8C-8967-293791E3AFB1}"/>
          </ac:spMkLst>
        </pc:spChg>
        <pc:spChg chg="add del mod">
          <ac:chgData name="FRANCESCO MARIA COCO" userId="de211c53-1dc1-4b68-9c14-6f8b0ce02002" providerId="ADAL" clId="{FF77CFA9-55D6-415E-A0B4-179D479C3024}" dt="2020-05-09T13:10:23.869" v="1469"/>
          <ac:spMkLst>
            <pc:docMk/>
            <pc:sldMk cId="0" sldId="260"/>
            <ac:spMk id="24" creationId="{1B6794C6-5430-42C0-95C7-7839D12E14E7}"/>
          </ac:spMkLst>
        </pc:spChg>
        <pc:spChg chg="add del mod">
          <ac:chgData name="FRANCESCO MARIA COCO" userId="de211c53-1dc1-4b68-9c14-6f8b0ce02002" providerId="ADAL" clId="{FF77CFA9-55D6-415E-A0B4-179D479C3024}" dt="2020-05-09T13:10:23.869" v="1469"/>
          <ac:spMkLst>
            <pc:docMk/>
            <pc:sldMk cId="0" sldId="260"/>
            <ac:spMk id="25" creationId="{0A9FCA90-5EF3-46C3-9BDB-261C8950511B}"/>
          </ac:spMkLst>
        </pc:spChg>
        <pc:spChg chg="add del mod">
          <ac:chgData name="FRANCESCO MARIA COCO" userId="de211c53-1dc1-4b68-9c14-6f8b0ce02002" providerId="ADAL" clId="{FF77CFA9-55D6-415E-A0B4-179D479C3024}" dt="2020-05-09T18:41:04.190" v="2486" actId="478"/>
          <ac:spMkLst>
            <pc:docMk/>
            <pc:sldMk cId="0" sldId="260"/>
            <ac:spMk id="26" creationId="{17C4F5F5-97BF-4C4B-AAD9-307B897A8E16}"/>
          </ac:spMkLst>
        </pc:spChg>
        <pc:spChg chg="add del mod">
          <ac:chgData name="FRANCESCO MARIA COCO" userId="de211c53-1dc1-4b68-9c14-6f8b0ce02002" providerId="ADAL" clId="{FF77CFA9-55D6-415E-A0B4-179D479C3024}" dt="2020-05-09T18:40:57.553" v="2484" actId="478"/>
          <ac:spMkLst>
            <pc:docMk/>
            <pc:sldMk cId="0" sldId="260"/>
            <ac:spMk id="27" creationId="{3EF19027-0786-4129-9041-FC1C65B1A179}"/>
          </ac:spMkLst>
        </pc:spChg>
        <pc:spChg chg="add del mod">
          <ac:chgData name="FRANCESCO MARIA COCO" userId="de211c53-1dc1-4b68-9c14-6f8b0ce02002" providerId="ADAL" clId="{FF77CFA9-55D6-415E-A0B4-179D479C3024}" dt="2020-05-09T18:40:57.553" v="2484" actId="478"/>
          <ac:spMkLst>
            <pc:docMk/>
            <pc:sldMk cId="0" sldId="260"/>
            <ac:spMk id="28" creationId="{5330E69F-BBEA-479E-810B-1A631472CC4E}"/>
          </ac:spMkLst>
        </pc:spChg>
        <pc:spChg chg="add del mod">
          <ac:chgData name="FRANCESCO MARIA COCO" userId="de211c53-1dc1-4b68-9c14-6f8b0ce02002" providerId="ADAL" clId="{FF77CFA9-55D6-415E-A0B4-179D479C3024}" dt="2020-05-09T13:13:35.695" v="1564" actId="478"/>
          <ac:spMkLst>
            <pc:docMk/>
            <pc:sldMk cId="0" sldId="260"/>
            <ac:spMk id="31" creationId="{11DBB4BB-F651-4678-BB11-19C1E19F89BC}"/>
          </ac:spMkLst>
        </pc:spChg>
        <pc:spChg chg="add del mod">
          <ac:chgData name="FRANCESCO MARIA COCO" userId="de211c53-1dc1-4b68-9c14-6f8b0ce02002" providerId="ADAL" clId="{FF77CFA9-55D6-415E-A0B4-179D479C3024}" dt="2020-05-09T18:45:30.058" v="2551" actId="478"/>
          <ac:spMkLst>
            <pc:docMk/>
            <pc:sldMk cId="0" sldId="260"/>
            <ac:spMk id="36" creationId="{7D444F65-5E41-49AD-A992-991143F110A6}"/>
          </ac:spMkLst>
        </pc:spChg>
        <pc:spChg chg="add mod">
          <ac:chgData name="FRANCESCO MARIA COCO" userId="de211c53-1dc1-4b68-9c14-6f8b0ce02002" providerId="ADAL" clId="{FF77CFA9-55D6-415E-A0B4-179D479C3024}" dt="2020-05-09T18:46:04.521" v="2560" actId="1076"/>
          <ac:spMkLst>
            <pc:docMk/>
            <pc:sldMk cId="0" sldId="260"/>
            <ac:spMk id="40" creationId="{883498E6-3F03-40B0-ACD4-059815F37D7B}"/>
          </ac:spMkLst>
        </pc:spChg>
        <pc:spChg chg="add del mod">
          <ac:chgData name="FRANCESCO MARIA COCO" userId="de211c53-1dc1-4b68-9c14-6f8b0ce02002" providerId="ADAL" clId="{FF77CFA9-55D6-415E-A0B4-179D479C3024}" dt="2020-05-09T18:45:37.851" v="2553" actId="478"/>
          <ac:spMkLst>
            <pc:docMk/>
            <pc:sldMk cId="0" sldId="260"/>
            <ac:spMk id="41" creationId="{071AA18C-94F7-43EA-9881-67EDE1E50F93}"/>
          </ac:spMkLst>
        </pc:spChg>
        <pc:spChg chg="add del mod">
          <ac:chgData name="FRANCESCO MARIA COCO" userId="de211c53-1dc1-4b68-9c14-6f8b0ce02002" providerId="ADAL" clId="{FF77CFA9-55D6-415E-A0B4-179D479C3024}" dt="2020-05-09T18:45:55.991" v="2558" actId="478"/>
          <ac:spMkLst>
            <pc:docMk/>
            <pc:sldMk cId="0" sldId="260"/>
            <ac:spMk id="42" creationId="{CEC3F502-0CC3-4136-9197-674FDA7C21F4}"/>
          </ac:spMkLst>
        </pc:spChg>
        <pc:spChg chg="add del mod">
          <ac:chgData name="FRANCESCO MARIA COCO" userId="de211c53-1dc1-4b68-9c14-6f8b0ce02002" providerId="ADAL" clId="{FF77CFA9-55D6-415E-A0B4-179D479C3024}" dt="2020-05-09T18:45:42.206" v="2554" actId="478"/>
          <ac:spMkLst>
            <pc:docMk/>
            <pc:sldMk cId="0" sldId="260"/>
            <ac:spMk id="43" creationId="{346D9C7D-2E71-477F-84D1-5C1F1755206C}"/>
          </ac:spMkLst>
        </pc:spChg>
        <pc:spChg chg="add del mod">
          <ac:chgData name="FRANCESCO MARIA COCO" userId="de211c53-1dc1-4b68-9c14-6f8b0ce02002" providerId="ADAL" clId="{FF77CFA9-55D6-415E-A0B4-179D479C3024}" dt="2020-05-09T18:45:52.324" v="2556" actId="478"/>
          <ac:spMkLst>
            <pc:docMk/>
            <pc:sldMk cId="0" sldId="260"/>
            <ac:spMk id="44" creationId="{38A7B679-CAD3-4C0E-AC66-1CCF0FCE89A7}"/>
          </ac:spMkLst>
        </pc:spChg>
        <pc:spChg chg="add del mod">
          <ac:chgData name="FRANCESCO MARIA COCO" userId="de211c53-1dc1-4b68-9c14-6f8b0ce02002" providerId="ADAL" clId="{FF77CFA9-55D6-415E-A0B4-179D479C3024}" dt="2020-05-09T18:45:42.206" v="2554" actId="478"/>
          <ac:spMkLst>
            <pc:docMk/>
            <pc:sldMk cId="0" sldId="260"/>
            <ac:spMk id="45" creationId="{402DBDC6-59A4-4431-8733-E5998A5FF9AA}"/>
          </ac:spMkLst>
        </pc:spChg>
        <pc:spChg chg="add mod">
          <ac:chgData name="FRANCESCO MARIA COCO" userId="de211c53-1dc1-4b68-9c14-6f8b0ce02002" providerId="ADAL" clId="{FF77CFA9-55D6-415E-A0B4-179D479C3024}" dt="2020-05-09T18:46:04.521" v="2560" actId="1076"/>
          <ac:spMkLst>
            <pc:docMk/>
            <pc:sldMk cId="0" sldId="260"/>
            <ac:spMk id="46" creationId="{E32AFF22-477A-4BA4-90B3-1B10F8BDD945}"/>
          </ac:spMkLst>
        </pc:spChg>
        <pc:spChg chg="add mod">
          <ac:chgData name="FRANCESCO MARIA COCO" userId="de211c53-1dc1-4b68-9c14-6f8b0ce02002" providerId="ADAL" clId="{FF77CFA9-55D6-415E-A0B4-179D479C3024}" dt="2020-05-09T18:46:30.151" v="2565" actId="1076"/>
          <ac:spMkLst>
            <pc:docMk/>
            <pc:sldMk cId="0" sldId="260"/>
            <ac:spMk id="47" creationId="{9489160B-2193-4E3B-A246-AA495802966C}"/>
          </ac:spMkLst>
        </pc:spChg>
        <pc:spChg chg="add mod">
          <ac:chgData name="FRANCESCO MARIA COCO" userId="de211c53-1dc1-4b68-9c14-6f8b0ce02002" providerId="ADAL" clId="{FF77CFA9-55D6-415E-A0B4-179D479C3024}" dt="2020-05-09T18:46:04.521" v="2560" actId="1076"/>
          <ac:spMkLst>
            <pc:docMk/>
            <pc:sldMk cId="0" sldId="260"/>
            <ac:spMk id="48" creationId="{23F7842E-C349-434B-BB73-1AFCC5F5425E}"/>
          </ac:spMkLst>
        </pc:spChg>
        <pc:spChg chg="add del mod">
          <ac:chgData name="FRANCESCO MARIA COCO" userId="de211c53-1dc1-4b68-9c14-6f8b0ce02002" providerId="ADAL" clId="{FF77CFA9-55D6-415E-A0B4-179D479C3024}" dt="2020-05-09T18:41:28.388" v="2494" actId="478"/>
          <ac:spMkLst>
            <pc:docMk/>
            <pc:sldMk cId="0" sldId="260"/>
            <ac:spMk id="49" creationId="{C27A91C5-6CC7-450F-A32F-10D5B8963B72}"/>
          </ac:spMkLst>
        </pc:spChg>
        <pc:spChg chg="add del mod">
          <ac:chgData name="FRANCESCO MARIA COCO" userId="de211c53-1dc1-4b68-9c14-6f8b0ce02002" providerId="ADAL" clId="{FF77CFA9-55D6-415E-A0B4-179D479C3024}" dt="2020-05-09T18:45:42.206" v="2554" actId="478"/>
          <ac:spMkLst>
            <pc:docMk/>
            <pc:sldMk cId="0" sldId="260"/>
            <ac:spMk id="50" creationId="{657057FE-0784-4002-B69C-62687FCC5E83}"/>
          </ac:spMkLst>
        </pc:spChg>
        <pc:spChg chg="add del mod">
          <ac:chgData name="FRANCESCO MARIA COCO" userId="de211c53-1dc1-4b68-9c14-6f8b0ce02002" providerId="ADAL" clId="{FF77CFA9-55D6-415E-A0B4-179D479C3024}" dt="2020-05-09T18:45:45.559" v="2555" actId="478"/>
          <ac:spMkLst>
            <pc:docMk/>
            <pc:sldMk cId="0" sldId="260"/>
            <ac:spMk id="51" creationId="{F6DA46C7-2423-48A5-8CEB-633E434C33E0}"/>
          </ac:spMkLst>
        </pc:spChg>
        <pc:spChg chg="add del mod">
          <ac:chgData name="FRANCESCO MARIA COCO" userId="de211c53-1dc1-4b68-9c14-6f8b0ce02002" providerId="ADAL" clId="{FF77CFA9-55D6-415E-A0B4-179D479C3024}" dt="2020-05-09T18:45:34.813" v="2552" actId="478"/>
          <ac:spMkLst>
            <pc:docMk/>
            <pc:sldMk cId="0" sldId="260"/>
            <ac:spMk id="52" creationId="{4077A8AD-CB97-4264-B66B-71D448EC1D49}"/>
          </ac:spMkLst>
        </pc:spChg>
        <pc:spChg chg="add del mod">
          <ac:chgData name="FRANCESCO MARIA COCO" userId="de211c53-1dc1-4b68-9c14-6f8b0ce02002" providerId="ADAL" clId="{FF77CFA9-55D6-415E-A0B4-179D479C3024}" dt="2020-05-09T13:20:58.193" v="1680" actId="478"/>
          <ac:spMkLst>
            <pc:docMk/>
            <pc:sldMk cId="0" sldId="260"/>
            <ac:spMk id="53" creationId="{472BA023-1B28-4EED-8C47-59DE69EDC412}"/>
          </ac:spMkLst>
        </pc:spChg>
        <pc:spChg chg="add mod">
          <ac:chgData name="FRANCESCO MARIA COCO" userId="de211c53-1dc1-4b68-9c14-6f8b0ce02002" providerId="ADAL" clId="{FF77CFA9-55D6-415E-A0B4-179D479C3024}" dt="2020-05-09T18:46:04.521" v="2560" actId="1076"/>
          <ac:spMkLst>
            <pc:docMk/>
            <pc:sldMk cId="0" sldId="260"/>
            <ac:spMk id="53" creationId="{F7520E4C-B9AB-457A-A00A-EBF9896B32D0}"/>
          </ac:spMkLst>
        </pc:spChg>
        <pc:spChg chg="add del mod">
          <ac:chgData name="FRANCESCO MARIA COCO" userId="de211c53-1dc1-4b68-9c14-6f8b0ce02002" providerId="ADAL" clId="{FF77CFA9-55D6-415E-A0B4-179D479C3024}" dt="2020-05-09T18:45:45.559" v="2555" actId="478"/>
          <ac:spMkLst>
            <pc:docMk/>
            <pc:sldMk cId="0" sldId="260"/>
            <ac:spMk id="54" creationId="{064E3180-71D0-4F53-8AB8-DE9E62B980A6}"/>
          </ac:spMkLst>
        </pc:spChg>
        <pc:spChg chg="add del mod">
          <ac:chgData name="FRANCESCO MARIA COCO" userId="de211c53-1dc1-4b68-9c14-6f8b0ce02002" providerId="ADAL" clId="{FF77CFA9-55D6-415E-A0B4-179D479C3024}" dt="2020-05-09T18:45:42.206" v="2554" actId="478"/>
          <ac:spMkLst>
            <pc:docMk/>
            <pc:sldMk cId="0" sldId="260"/>
            <ac:spMk id="55" creationId="{CE7F8575-EC45-4A97-8EDE-B395D4F3EE6C}"/>
          </ac:spMkLst>
        </pc:spChg>
        <pc:spChg chg="add del mod">
          <ac:chgData name="FRANCESCO MARIA COCO" userId="de211c53-1dc1-4b68-9c14-6f8b0ce02002" providerId="ADAL" clId="{FF77CFA9-55D6-415E-A0B4-179D479C3024}" dt="2020-05-09T18:45:42.206" v="2554" actId="478"/>
          <ac:spMkLst>
            <pc:docMk/>
            <pc:sldMk cId="0" sldId="260"/>
            <ac:spMk id="56" creationId="{32B00096-3106-44A1-8CB9-051D26378A24}"/>
          </ac:spMkLst>
        </pc:spChg>
        <pc:spChg chg="add mod">
          <ac:chgData name="FRANCESCO MARIA COCO" userId="de211c53-1dc1-4b68-9c14-6f8b0ce02002" providerId="ADAL" clId="{FF77CFA9-55D6-415E-A0B4-179D479C3024}" dt="2020-05-09T18:47:59.262" v="2596" actId="20577"/>
          <ac:spMkLst>
            <pc:docMk/>
            <pc:sldMk cId="0" sldId="260"/>
            <ac:spMk id="57" creationId="{FD873C60-ECD8-406E-A4DE-F8A306A86C2D}"/>
          </ac:spMkLst>
        </pc:spChg>
        <pc:spChg chg="add mod">
          <ac:chgData name="FRANCESCO MARIA COCO" userId="de211c53-1dc1-4b68-9c14-6f8b0ce02002" providerId="ADAL" clId="{FF77CFA9-55D6-415E-A0B4-179D479C3024}" dt="2020-05-09T18:46:30.151" v="2565" actId="1076"/>
          <ac:spMkLst>
            <pc:docMk/>
            <pc:sldMk cId="0" sldId="260"/>
            <ac:spMk id="58" creationId="{74398960-98E0-41CA-BDD1-8781843FF62A}"/>
          </ac:spMkLst>
        </pc:spChg>
        <pc:spChg chg="add mod">
          <ac:chgData name="FRANCESCO MARIA COCO" userId="de211c53-1dc1-4b68-9c14-6f8b0ce02002" providerId="ADAL" clId="{FF77CFA9-55D6-415E-A0B4-179D479C3024}" dt="2020-05-09T18:46:04.521" v="2560" actId="1076"/>
          <ac:spMkLst>
            <pc:docMk/>
            <pc:sldMk cId="0" sldId="260"/>
            <ac:spMk id="59" creationId="{2993A40E-BDBA-4343-96C9-9D4784DC6FF5}"/>
          </ac:spMkLst>
        </pc:spChg>
        <pc:spChg chg="add mod">
          <ac:chgData name="FRANCESCO MARIA COCO" userId="de211c53-1dc1-4b68-9c14-6f8b0ce02002" providerId="ADAL" clId="{FF77CFA9-55D6-415E-A0B4-179D479C3024}" dt="2020-05-09T18:47:29.329" v="2584" actId="20577"/>
          <ac:spMkLst>
            <pc:docMk/>
            <pc:sldMk cId="0" sldId="260"/>
            <ac:spMk id="60" creationId="{1BEC627F-1466-453F-9740-DE009D44D166}"/>
          </ac:spMkLst>
        </pc:spChg>
        <pc:spChg chg="add mod">
          <ac:chgData name="FRANCESCO MARIA COCO" userId="de211c53-1dc1-4b68-9c14-6f8b0ce02002" providerId="ADAL" clId="{FF77CFA9-55D6-415E-A0B4-179D479C3024}" dt="2020-05-09T18:48:10.703" v="2604" actId="20577"/>
          <ac:spMkLst>
            <pc:docMk/>
            <pc:sldMk cId="0" sldId="260"/>
            <ac:spMk id="61" creationId="{2D576CF7-B01C-4248-B1A8-C20572DD7C10}"/>
          </ac:spMkLst>
        </pc:spChg>
        <pc:spChg chg="add mod">
          <ac:chgData name="FRANCESCO MARIA COCO" userId="de211c53-1dc1-4b68-9c14-6f8b0ce02002" providerId="ADAL" clId="{FF77CFA9-55D6-415E-A0B4-179D479C3024}" dt="2020-05-09T18:48:19.382" v="2606" actId="1076"/>
          <ac:spMkLst>
            <pc:docMk/>
            <pc:sldMk cId="0" sldId="260"/>
            <ac:spMk id="62" creationId="{92ECD0D8-4FC6-4611-9430-4F13F2A37364}"/>
          </ac:spMkLst>
        </pc:spChg>
        <pc:spChg chg="add mod">
          <ac:chgData name="FRANCESCO MARIA COCO" userId="de211c53-1dc1-4b68-9c14-6f8b0ce02002" providerId="ADAL" clId="{FF77CFA9-55D6-415E-A0B4-179D479C3024}" dt="2020-05-09T18:48:27.380" v="2610" actId="20577"/>
          <ac:spMkLst>
            <pc:docMk/>
            <pc:sldMk cId="0" sldId="260"/>
            <ac:spMk id="63" creationId="{EB83824E-35A7-4FC6-BF98-860E06B736EA}"/>
          </ac:spMkLst>
        </pc:spChg>
        <pc:spChg chg="add mod">
          <ac:chgData name="FRANCESCO MARIA COCO" userId="de211c53-1dc1-4b68-9c14-6f8b0ce02002" providerId="ADAL" clId="{FF77CFA9-55D6-415E-A0B4-179D479C3024}" dt="2020-05-09T18:46:12.353" v="2563" actId="14100"/>
          <ac:spMkLst>
            <pc:docMk/>
            <pc:sldMk cId="0" sldId="260"/>
            <ac:spMk id="224" creationId="{8F81300E-F626-4107-9383-E8ACD16D904D}"/>
          </ac:spMkLst>
        </pc:spChg>
        <pc:spChg chg="add mod">
          <ac:chgData name="FRANCESCO MARIA COCO" userId="de211c53-1dc1-4b68-9c14-6f8b0ce02002" providerId="ADAL" clId="{FF77CFA9-55D6-415E-A0B4-179D479C3024}" dt="2020-05-09T18:46:04.521" v="2560" actId="1076"/>
          <ac:spMkLst>
            <pc:docMk/>
            <pc:sldMk cId="0" sldId="260"/>
            <ac:spMk id="225" creationId="{D25330B3-573E-4841-85F3-B1656F7FAB33}"/>
          </ac:spMkLst>
        </pc:spChg>
        <pc:spChg chg="mod">
          <ac:chgData name="FRANCESCO MARIA COCO" userId="de211c53-1dc1-4b68-9c14-6f8b0ce02002" providerId="ADAL" clId="{FF77CFA9-55D6-415E-A0B4-179D479C3024}" dt="2020-05-09T18:48:36.549" v="2611" actId="1076"/>
          <ac:spMkLst>
            <pc:docMk/>
            <pc:sldMk cId="0" sldId="260"/>
            <ac:spMk id="226" creationId="{00000000-0000-0000-0000-000000000000}"/>
          </ac:spMkLst>
        </pc:spChg>
        <pc:spChg chg="del">
          <ac:chgData name="FRANCESCO MARIA COCO" userId="de211c53-1dc1-4b68-9c14-6f8b0ce02002" providerId="ADAL" clId="{FF77CFA9-55D6-415E-A0B4-179D479C3024}" dt="2020-05-09T13:00:44.807" v="1165" actId="478"/>
          <ac:spMkLst>
            <pc:docMk/>
            <pc:sldMk cId="0" sldId="260"/>
            <ac:spMk id="227" creationId="{00000000-0000-0000-0000-000000000000}"/>
          </ac:spMkLst>
        </pc:spChg>
        <pc:spChg chg="add mod">
          <ac:chgData name="FRANCESCO MARIA COCO" userId="de211c53-1dc1-4b68-9c14-6f8b0ce02002" providerId="ADAL" clId="{FF77CFA9-55D6-415E-A0B4-179D479C3024}" dt="2020-05-09T18:47:36.281" v="2588" actId="20577"/>
          <ac:spMkLst>
            <pc:docMk/>
            <pc:sldMk cId="0" sldId="260"/>
            <ac:spMk id="228" creationId="{7BC9289B-2985-47BF-80F6-FBC7231F1A30}"/>
          </ac:spMkLst>
        </pc:spChg>
        <pc:cxnChg chg="add del mod">
          <ac:chgData name="FRANCESCO MARIA COCO" userId="de211c53-1dc1-4b68-9c14-6f8b0ce02002" providerId="ADAL" clId="{FF77CFA9-55D6-415E-A0B4-179D479C3024}" dt="2020-05-09T13:15:40.805" v="1591" actId="478"/>
          <ac:cxnSpMkLst>
            <pc:docMk/>
            <pc:sldMk cId="0" sldId="260"/>
            <ac:cxnSpMk id="4" creationId="{31C7E381-6196-43A4-A48D-F4FE37ECEC8D}"/>
          </ac:cxnSpMkLst>
        </pc:cxnChg>
        <pc:cxnChg chg="add del mod">
          <ac:chgData name="FRANCESCO MARIA COCO" userId="de211c53-1dc1-4b68-9c14-6f8b0ce02002" providerId="ADAL" clId="{FF77CFA9-55D6-415E-A0B4-179D479C3024}" dt="2020-05-09T13:15:42.937" v="1592" actId="478"/>
          <ac:cxnSpMkLst>
            <pc:docMk/>
            <pc:sldMk cId="0" sldId="260"/>
            <ac:cxnSpMk id="35" creationId="{FCD2A4E0-1602-494E-B449-B57729CC0E59}"/>
          </ac:cxnSpMkLst>
        </pc:cxnChg>
        <pc:cxnChg chg="add del mod">
          <ac:chgData name="FRANCESCO MARIA COCO" userId="de211c53-1dc1-4b68-9c14-6f8b0ce02002" providerId="ADAL" clId="{FF77CFA9-55D6-415E-A0B4-179D479C3024}" dt="2020-05-09T13:15:20.877" v="1587" actId="478"/>
          <ac:cxnSpMkLst>
            <pc:docMk/>
            <pc:sldMk cId="0" sldId="260"/>
            <ac:cxnSpMk id="37" creationId="{08C608C4-AE68-403E-8BF4-30346AE55272}"/>
          </ac:cxnSpMkLst>
        </pc:cxnChg>
        <pc:cxnChg chg="add del mod">
          <ac:chgData name="FRANCESCO MARIA COCO" userId="de211c53-1dc1-4b68-9c14-6f8b0ce02002" providerId="ADAL" clId="{FF77CFA9-55D6-415E-A0B4-179D479C3024}" dt="2020-05-09T13:15:18.866" v="1586" actId="478"/>
          <ac:cxnSpMkLst>
            <pc:docMk/>
            <pc:sldMk cId="0" sldId="260"/>
            <ac:cxnSpMk id="38" creationId="{43878DFB-FE91-436F-B77D-FC095C7003AB}"/>
          </ac:cxnSpMkLst>
        </pc:cxnChg>
      </pc:sldChg>
      <pc:sldChg chg="addSp delSp modSp mod">
        <pc:chgData name="FRANCESCO MARIA COCO" userId="de211c53-1dc1-4b68-9c14-6f8b0ce02002" providerId="ADAL" clId="{FF77CFA9-55D6-415E-A0B4-179D479C3024}" dt="2020-05-09T12:51:19.100" v="1059" actId="14100"/>
        <pc:sldMkLst>
          <pc:docMk/>
          <pc:sldMk cId="0" sldId="261"/>
        </pc:sldMkLst>
        <pc:spChg chg="mod">
          <ac:chgData name="FRANCESCO MARIA COCO" userId="de211c53-1dc1-4b68-9c14-6f8b0ce02002" providerId="ADAL" clId="{FF77CFA9-55D6-415E-A0B4-179D479C3024}" dt="2020-05-09T12:47:41.895" v="983" actId="20577"/>
          <ac:spMkLst>
            <pc:docMk/>
            <pc:sldMk cId="0" sldId="261"/>
            <ac:spMk id="232" creationId="{00000000-0000-0000-0000-000000000000}"/>
          </ac:spMkLst>
        </pc:spChg>
        <pc:spChg chg="del mod">
          <ac:chgData name="FRANCESCO MARIA COCO" userId="de211c53-1dc1-4b68-9c14-6f8b0ce02002" providerId="ADAL" clId="{FF77CFA9-55D6-415E-A0B4-179D479C3024}" dt="2020-05-09T12:48:01.388" v="989" actId="478"/>
          <ac:spMkLst>
            <pc:docMk/>
            <pc:sldMk cId="0" sldId="261"/>
            <ac:spMk id="233" creationId="{00000000-0000-0000-0000-000000000000}"/>
          </ac:spMkLst>
        </pc:spChg>
        <pc:picChg chg="add mod">
          <ac:chgData name="FRANCESCO MARIA COCO" userId="de211c53-1dc1-4b68-9c14-6f8b0ce02002" providerId="ADAL" clId="{FF77CFA9-55D6-415E-A0B4-179D479C3024}" dt="2020-05-09T12:51:14.644" v="1057" actId="14100"/>
          <ac:picMkLst>
            <pc:docMk/>
            <pc:sldMk cId="0" sldId="261"/>
            <ac:picMk id="3" creationId="{FE73710E-D517-4646-9A9B-7C5BC8FD37ED}"/>
          </ac:picMkLst>
        </pc:picChg>
        <pc:picChg chg="add mod">
          <ac:chgData name="FRANCESCO MARIA COCO" userId="de211c53-1dc1-4b68-9c14-6f8b0ce02002" providerId="ADAL" clId="{FF77CFA9-55D6-415E-A0B4-179D479C3024}" dt="2020-05-09T12:51:19.100" v="1059" actId="14100"/>
          <ac:picMkLst>
            <pc:docMk/>
            <pc:sldMk cId="0" sldId="261"/>
            <ac:picMk id="5" creationId="{B74F5FE1-FD19-49AB-AEDC-B757A0C6CE2E}"/>
          </ac:picMkLst>
        </pc:picChg>
      </pc:sldChg>
      <pc:sldChg chg="addSp delSp modSp add mod">
        <pc:chgData name="FRANCESCO MARIA COCO" userId="de211c53-1dc1-4b68-9c14-6f8b0ce02002" providerId="ADAL" clId="{FF77CFA9-55D6-415E-A0B4-179D479C3024}" dt="2020-05-09T12:51:43.124" v="1064" actId="14100"/>
        <pc:sldMkLst>
          <pc:docMk/>
          <pc:sldMk cId="3944613437" sldId="262"/>
        </pc:sldMkLst>
        <pc:spChg chg="mod">
          <ac:chgData name="FRANCESCO MARIA COCO" userId="de211c53-1dc1-4b68-9c14-6f8b0ce02002" providerId="ADAL" clId="{FF77CFA9-55D6-415E-A0B4-179D479C3024}" dt="2020-05-09T12:45:29.338" v="956" actId="20577"/>
          <ac:spMkLst>
            <pc:docMk/>
            <pc:sldMk cId="3944613437" sldId="262"/>
            <ac:spMk id="232" creationId="{00000000-0000-0000-0000-000000000000}"/>
          </ac:spMkLst>
        </pc:spChg>
        <pc:spChg chg="del mod">
          <ac:chgData name="FRANCESCO MARIA COCO" userId="de211c53-1dc1-4b68-9c14-6f8b0ce02002" providerId="ADAL" clId="{FF77CFA9-55D6-415E-A0B4-179D479C3024}" dt="2020-05-09T12:46:09.958" v="963" actId="478"/>
          <ac:spMkLst>
            <pc:docMk/>
            <pc:sldMk cId="3944613437" sldId="262"/>
            <ac:spMk id="233" creationId="{00000000-0000-0000-0000-000000000000}"/>
          </ac:spMkLst>
        </pc:spChg>
        <pc:picChg chg="add mod">
          <ac:chgData name="FRANCESCO MARIA COCO" userId="de211c53-1dc1-4b68-9c14-6f8b0ce02002" providerId="ADAL" clId="{FF77CFA9-55D6-415E-A0B4-179D479C3024}" dt="2020-05-09T12:51:30.316" v="1062" actId="14100"/>
          <ac:picMkLst>
            <pc:docMk/>
            <pc:sldMk cId="3944613437" sldId="262"/>
            <ac:picMk id="3" creationId="{C87BB83B-9D4B-4B12-8DD9-26BF09C1A517}"/>
          </ac:picMkLst>
        </pc:picChg>
        <pc:picChg chg="add mod">
          <ac:chgData name="FRANCESCO MARIA COCO" userId="de211c53-1dc1-4b68-9c14-6f8b0ce02002" providerId="ADAL" clId="{FF77CFA9-55D6-415E-A0B4-179D479C3024}" dt="2020-05-09T12:51:38.204" v="1063" actId="14100"/>
          <ac:picMkLst>
            <pc:docMk/>
            <pc:sldMk cId="3944613437" sldId="262"/>
            <ac:picMk id="5" creationId="{C226D8D8-82C8-45D0-9446-F09B68A927D7}"/>
          </ac:picMkLst>
        </pc:picChg>
        <pc:picChg chg="add mod">
          <ac:chgData name="FRANCESCO MARIA COCO" userId="de211c53-1dc1-4b68-9c14-6f8b0ce02002" providerId="ADAL" clId="{FF77CFA9-55D6-415E-A0B4-179D479C3024}" dt="2020-05-09T12:51:43.124" v="1064" actId="14100"/>
          <ac:picMkLst>
            <pc:docMk/>
            <pc:sldMk cId="3944613437" sldId="262"/>
            <ac:picMk id="7" creationId="{2B124110-F3EB-4768-BC8B-D0B34CA4BA5D}"/>
          </ac:picMkLst>
        </pc:picChg>
      </pc:sldChg>
      <pc:sldChg chg="addSp delSp modSp add mod ord modNotes">
        <pc:chgData name="FRANCESCO MARIA COCO" userId="de211c53-1dc1-4b68-9c14-6f8b0ce02002" providerId="ADAL" clId="{FF77CFA9-55D6-415E-A0B4-179D479C3024}" dt="2020-05-09T12:51:03.876" v="1056" actId="14100"/>
        <pc:sldMkLst>
          <pc:docMk/>
          <pc:sldMk cId="1442946471" sldId="263"/>
        </pc:sldMkLst>
        <pc:spChg chg="add del mod">
          <ac:chgData name="FRANCESCO MARIA COCO" userId="de211c53-1dc1-4b68-9c14-6f8b0ce02002" providerId="ADAL" clId="{FF77CFA9-55D6-415E-A0B4-179D479C3024}" dt="2020-05-09T12:49:55.652" v="1024" actId="478"/>
          <ac:spMkLst>
            <pc:docMk/>
            <pc:sldMk cId="1442946471" sldId="263"/>
            <ac:spMk id="3" creationId="{2BA4B949-998B-4857-BFAF-292F082B9DDC}"/>
          </ac:spMkLst>
        </pc:spChg>
        <pc:spChg chg="mod">
          <ac:chgData name="FRANCESCO MARIA COCO" userId="de211c53-1dc1-4b68-9c14-6f8b0ce02002" providerId="ADAL" clId="{FF77CFA9-55D6-415E-A0B4-179D479C3024}" dt="2020-05-09T12:50:11.344" v="1040" actId="20577"/>
          <ac:spMkLst>
            <pc:docMk/>
            <pc:sldMk cId="1442946471" sldId="263"/>
            <ac:spMk id="232" creationId="{00000000-0000-0000-0000-000000000000}"/>
          </ac:spMkLst>
        </pc:spChg>
        <pc:spChg chg="del mod">
          <ac:chgData name="FRANCESCO MARIA COCO" userId="de211c53-1dc1-4b68-9c14-6f8b0ce02002" providerId="ADAL" clId="{FF77CFA9-55D6-415E-A0B4-179D479C3024}" dt="2020-05-09T12:49:53.875" v="1023" actId="478"/>
          <ac:spMkLst>
            <pc:docMk/>
            <pc:sldMk cId="1442946471" sldId="263"/>
            <ac:spMk id="233" creationId="{00000000-0000-0000-0000-000000000000}"/>
          </ac:spMkLst>
        </pc:spChg>
        <pc:picChg chg="add mod">
          <ac:chgData name="FRANCESCO MARIA COCO" userId="de211c53-1dc1-4b68-9c14-6f8b0ce02002" providerId="ADAL" clId="{FF77CFA9-55D6-415E-A0B4-179D479C3024}" dt="2020-05-09T12:50:43.364" v="1048" actId="14100"/>
          <ac:picMkLst>
            <pc:docMk/>
            <pc:sldMk cId="1442946471" sldId="263"/>
            <ac:picMk id="5" creationId="{B52E38E0-F9AA-4B24-95BF-80FF16D7E673}"/>
          </ac:picMkLst>
        </pc:picChg>
        <pc:picChg chg="add mod">
          <ac:chgData name="FRANCESCO MARIA COCO" userId="de211c53-1dc1-4b68-9c14-6f8b0ce02002" providerId="ADAL" clId="{FF77CFA9-55D6-415E-A0B4-179D479C3024}" dt="2020-05-09T12:51:03.876" v="1056" actId="14100"/>
          <ac:picMkLst>
            <pc:docMk/>
            <pc:sldMk cId="1442946471" sldId="263"/>
            <ac:picMk id="7" creationId="{71A547F7-48B2-4470-934A-E9CF28F54880}"/>
          </ac:picMkLst>
        </pc:picChg>
      </pc:sldChg>
      <pc:sldChg chg="addSp delSp modSp add mod">
        <pc:chgData name="FRANCESCO MARIA COCO" userId="de211c53-1dc1-4b68-9c14-6f8b0ce02002" providerId="ADAL" clId="{FF77CFA9-55D6-415E-A0B4-179D479C3024}" dt="2020-05-09T12:53:00.300" v="1103" actId="14100"/>
        <pc:sldMkLst>
          <pc:docMk/>
          <pc:sldMk cId="1865835119" sldId="264"/>
        </pc:sldMkLst>
        <pc:spChg chg="add del mod">
          <ac:chgData name="FRANCESCO MARIA COCO" userId="de211c53-1dc1-4b68-9c14-6f8b0ce02002" providerId="ADAL" clId="{FF77CFA9-55D6-415E-A0B4-179D479C3024}" dt="2020-05-09T12:51:59.578" v="1086" actId="478"/>
          <ac:spMkLst>
            <pc:docMk/>
            <pc:sldMk cId="1865835119" sldId="264"/>
            <ac:spMk id="3" creationId="{3A85FD67-7D75-4C2A-9AFA-63D7A69A40BB}"/>
          </ac:spMkLst>
        </pc:spChg>
        <pc:spChg chg="mod">
          <ac:chgData name="FRANCESCO MARIA COCO" userId="de211c53-1dc1-4b68-9c14-6f8b0ce02002" providerId="ADAL" clId="{FF77CFA9-55D6-415E-A0B4-179D479C3024}" dt="2020-05-09T12:51:55.222" v="1084" actId="20577"/>
          <ac:spMkLst>
            <pc:docMk/>
            <pc:sldMk cId="1865835119" sldId="264"/>
            <ac:spMk id="232" creationId="{00000000-0000-0000-0000-000000000000}"/>
          </ac:spMkLst>
        </pc:spChg>
        <pc:spChg chg="del">
          <ac:chgData name="FRANCESCO MARIA COCO" userId="de211c53-1dc1-4b68-9c14-6f8b0ce02002" providerId="ADAL" clId="{FF77CFA9-55D6-415E-A0B4-179D479C3024}" dt="2020-05-09T12:51:57.814" v="1085" actId="478"/>
          <ac:spMkLst>
            <pc:docMk/>
            <pc:sldMk cId="1865835119" sldId="264"/>
            <ac:spMk id="233" creationId="{00000000-0000-0000-0000-000000000000}"/>
          </ac:spMkLst>
        </pc:spChg>
        <pc:picChg chg="add mod">
          <ac:chgData name="FRANCESCO MARIA COCO" userId="de211c53-1dc1-4b68-9c14-6f8b0ce02002" providerId="ADAL" clId="{FF77CFA9-55D6-415E-A0B4-179D479C3024}" dt="2020-05-09T12:53:00.300" v="1103" actId="14100"/>
          <ac:picMkLst>
            <pc:docMk/>
            <pc:sldMk cId="1865835119" sldId="264"/>
            <ac:picMk id="5" creationId="{76E6DC12-ACAD-4CB9-A6B3-5D5E6169D379}"/>
          </ac:picMkLst>
        </pc:picChg>
        <pc:picChg chg="add mod">
          <ac:chgData name="FRANCESCO MARIA COCO" userId="de211c53-1dc1-4b68-9c14-6f8b0ce02002" providerId="ADAL" clId="{FF77CFA9-55D6-415E-A0B4-179D479C3024}" dt="2020-05-09T12:52:51.116" v="1101" actId="14100"/>
          <ac:picMkLst>
            <pc:docMk/>
            <pc:sldMk cId="1865835119" sldId="264"/>
            <ac:picMk id="7" creationId="{F87C5A57-3257-480C-9506-907E06D45906}"/>
          </ac:picMkLst>
        </pc:picChg>
      </pc:sldChg>
      <pc:sldChg chg="addSp delSp modSp add mod">
        <pc:chgData name="FRANCESCO MARIA COCO" userId="de211c53-1dc1-4b68-9c14-6f8b0ce02002" providerId="ADAL" clId="{FF77CFA9-55D6-415E-A0B4-179D479C3024}" dt="2020-05-09T12:54:29.148" v="1162" actId="14100"/>
        <pc:sldMkLst>
          <pc:docMk/>
          <pc:sldMk cId="462326261" sldId="265"/>
        </pc:sldMkLst>
        <pc:spChg chg="add del mod">
          <ac:chgData name="FRANCESCO MARIA COCO" userId="de211c53-1dc1-4b68-9c14-6f8b0ce02002" providerId="ADAL" clId="{FF77CFA9-55D6-415E-A0B4-179D479C3024}" dt="2020-05-09T12:53:26.545" v="1138" actId="478"/>
          <ac:spMkLst>
            <pc:docMk/>
            <pc:sldMk cId="462326261" sldId="265"/>
            <ac:spMk id="3" creationId="{9A6B5AAA-ADC6-4CDA-B760-9101A0AA9ED5}"/>
          </ac:spMkLst>
        </pc:spChg>
        <pc:spChg chg="mod">
          <ac:chgData name="FRANCESCO MARIA COCO" userId="de211c53-1dc1-4b68-9c14-6f8b0ce02002" providerId="ADAL" clId="{FF77CFA9-55D6-415E-A0B4-179D479C3024}" dt="2020-05-09T12:53:20.090" v="1136" actId="20577"/>
          <ac:spMkLst>
            <pc:docMk/>
            <pc:sldMk cId="462326261" sldId="265"/>
            <ac:spMk id="232" creationId="{00000000-0000-0000-0000-000000000000}"/>
          </ac:spMkLst>
        </pc:spChg>
        <pc:spChg chg="del">
          <ac:chgData name="FRANCESCO MARIA COCO" userId="de211c53-1dc1-4b68-9c14-6f8b0ce02002" providerId="ADAL" clId="{FF77CFA9-55D6-415E-A0B4-179D479C3024}" dt="2020-05-09T12:53:24.534" v="1137" actId="478"/>
          <ac:spMkLst>
            <pc:docMk/>
            <pc:sldMk cId="462326261" sldId="265"/>
            <ac:spMk id="233" creationId="{00000000-0000-0000-0000-000000000000}"/>
          </ac:spMkLst>
        </pc:spChg>
        <pc:picChg chg="add mod">
          <ac:chgData name="FRANCESCO MARIA COCO" userId="de211c53-1dc1-4b68-9c14-6f8b0ce02002" providerId="ADAL" clId="{FF77CFA9-55D6-415E-A0B4-179D479C3024}" dt="2020-05-09T12:53:59.100" v="1149" actId="14100"/>
          <ac:picMkLst>
            <pc:docMk/>
            <pc:sldMk cId="462326261" sldId="265"/>
            <ac:picMk id="5" creationId="{84A8DCD0-25EA-433A-9034-13E0640F839A}"/>
          </ac:picMkLst>
        </pc:picChg>
        <pc:picChg chg="add mod">
          <ac:chgData name="FRANCESCO MARIA COCO" userId="de211c53-1dc1-4b68-9c14-6f8b0ce02002" providerId="ADAL" clId="{FF77CFA9-55D6-415E-A0B4-179D479C3024}" dt="2020-05-09T12:54:15.108" v="1155" actId="14100"/>
          <ac:picMkLst>
            <pc:docMk/>
            <pc:sldMk cId="462326261" sldId="265"/>
            <ac:picMk id="7" creationId="{BEF856E5-5B42-47E9-9E3C-C0106484D485}"/>
          </ac:picMkLst>
        </pc:picChg>
        <pc:picChg chg="add mod">
          <ac:chgData name="FRANCESCO MARIA COCO" userId="de211c53-1dc1-4b68-9c14-6f8b0ce02002" providerId="ADAL" clId="{FF77CFA9-55D6-415E-A0B4-179D479C3024}" dt="2020-05-09T12:54:29.148" v="1162" actId="14100"/>
          <ac:picMkLst>
            <pc:docMk/>
            <pc:sldMk cId="462326261" sldId="265"/>
            <ac:picMk id="9" creationId="{D9929E2A-2B8E-47AD-BEB5-5D0F48F08F4E}"/>
          </ac:picMkLst>
        </pc:picChg>
      </pc:sldChg>
      <pc:sldChg chg="add del">
        <pc:chgData name="FRANCESCO MARIA COCO" userId="de211c53-1dc1-4b68-9c14-6f8b0ce02002" providerId="ADAL" clId="{FF77CFA9-55D6-415E-A0B4-179D479C3024}" dt="2020-05-09T12:54:53.730" v="1163" actId="47"/>
        <pc:sldMkLst>
          <pc:docMk/>
          <pc:sldMk cId="3906734024" sldId="266"/>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 name="Google Shape;23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26647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2" name="Google Shape;21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8" name="Google Shape;21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4" name="Google Shape;22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 name="Google Shape;23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568256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 name="Google Shape;23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 name="Google Shape;23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57866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 name="Google Shape;23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103342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9" descr="HD-ShadowLong.png"/>
          <p:cNvPicPr preferRelativeResize="0"/>
          <p:nvPr/>
        </p:nvPicPr>
        <p:blipFill rotWithShape="1">
          <a:blip r:embed="rId2">
            <a:alphaModFix/>
          </a:blip>
          <a:srcRect/>
          <a:stretch/>
        </p:blipFill>
        <p:spPr>
          <a:xfrm>
            <a:off x="1" y="4242851"/>
            <a:ext cx="8968084" cy="275942"/>
          </a:xfrm>
          <a:prstGeom prst="rect">
            <a:avLst/>
          </a:prstGeom>
          <a:noFill/>
          <a:ln>
            <a:noFill/>
          </a:ln>
        </p:spPr>
      </p:pic>
      <p:pic>
        <p:nvPicPr>
          <p:cNvPr id="14" name="Google Shape;14;p9" descr="HD-ShadowShort.png"/>
          <p:cNvPicPr preferRelativeResize="0"/>
          <p:nvPr/>
        </p:nvPicPr>
        <p:blipFill rotWithShape="1">
          <a:blip r:embed="rId3">
            <a:alphaModFix/>
          </a:blip>
          <a:srcRect/>
          <a:stretch/>
        </p:blipFill>
        <p:spPr>
          <a:xfrm>
            <a:off x="9111716" y="4243845"/>
            <a:ext cx="3077108" cy="276940"/>
          </a:xfrm>
          <a:prstGeom prst="rect">
            <a:avLst/>
          </a:prstGeom>
          <a:noFill/>
          <a:ln>
            <a:noFill/>
          </a:ln>
        </p:spPr>
      </p:pic>
      <p:sp>
        <p:nvSpPr>
          <p:cNvPr id="15" name="Google Shape;15;p9"/>
          <p:cNvSpPr/>
          <p:nvPr/>
        </p:nvSpPr>
        <p:spPr>
          <a:xfrm>
            <a:off x="0" y="2590078"/>
            <a:ext cx="8968085" cy="1660332"/>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9"/>
          <p:cNvSpPr/>
          <p:nvPr/>
        </p:nvSpPr>
        <p:spPr>
          <a:xfrm>
            <a:off x="9111715" y="2590078"/>
            <a:ext cx="3077109" cy="16603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9"/>
          <p:cNvSpPr txBox="1">
            <a:spLocks noGrp="1"/>
          </p:cNvSpPr>
          <p:nvPr>
            <p:ph type="ctrTitle"/>
          </p:nvPr>
        </p:nvSpPr>
        <p:spPr>
          <a:xfrm>
            <a:off x="680322" y="2733709"/>
            <a:ext cx="8144134" cy="1373070"/>
          </a:xfrm>
          <a:prstGeom prst="rect">
            <a:avLst/>
          </a:prstGeom>
          <a:noFill/>
          <a:ln>
            <a:noFill/>
          </a:ln>
        </p:spPr>
        <p:txBody>
          <a:bodyPr spcFirstLastPara="1" wrap="square" lIns="91425" tIns="45700" rIns="91425" bIns="45700" anchor="b" anchorCtr="0">
            <a:noAutofit/>
          </a:bodyPr>
          <a:lstStyle>
            <a:lvl1pPr lvl="0" algn="r">
              <a:lnSpc>
                <a:spcPct val="90000"/>
              </a:lnSpc>
              <a:spcBef>
                <a:spcPts val="0"/>
              </a:spcBef>
              <a:spcAft>
                <a:spcPts val="0"/>
              </a:spcAft>
              <a:buClr>
                <a:schemeClr val="lt1"/>
              </a:buClr>
              <a:buSzPts val="5400"/>
              <a:buFont typeface="Trebuchet MS"/>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9"/>
          <p:cNvSpPr txBox="1">
            <a:spLocks noGrp="1"/>
          </p:cNvSpPr>
          <p:nvPr>
            <p:ph type="subTitle" idx="1"/>
          </p:nvPr>
        </p:nvSpPr>
        <p:spPr>
          <a:xfrm>
            <a:off x="680322" y="4394039"/>
            <a:ext cx="8144134" cy="1117687"/>
          </a:xfrm>
          <a:prstGeom prst="rect">
            <a:avLst/>
          </a:prstGeom>
          <a:noFill/>
          <a:ln>
            <a:noFill/>
          </a:ln>
        </p:spPr>
        <p:txBody>
          <a:bodyPr spcFirstLastPara="1" wrap="square" lIns="91425" tIns="45700" rIns="91425" bIns="45700" anchor="t" anchorCtr="0">
            <a:normAutofit/>
          </a:bodyPr>
          <a:lstStyle>
            <a:lvl1pPr lvl="0" algn="r">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9" name="Google Shape;19;p9"/>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9"/>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9"/>
          <p:cNvSpPr txBox="1">
            <a:spLocks noGrp="1"/>
          </p:cNvSpPr>
          <p:nvPr>
            <p:ph type="sldNum" idx="12"/>
          </p:nvPr>
        </p:nvSpPr>
        <p:spPr>
          <a:xfrm>
            <a:off x="9255346" y="2750337"/>
            <a:ext cx="1171888" cy="1356442"/>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03"/>
        <p:cNvGrpSpPr/>
        <p:nvPr/>
      </p:nvGrpSpPr>
      <p:grpSpPr>
        <a:xfrm>
          <a:off x="0" y="0"/>
          <a:ext cx="0" cy="0"/>
          <a:chOff x="0" y="0"/>
          <a:chExt cx="0" cy="0"/>
        </a:xfrm>
      </p:grpSpPr>
      <p:pic>
        <p:nvPicPr>
          <p:cNvPr id="104" name="Google Shape;104;p18"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05" name="Google Shape;105;p18"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06" name="Google Shape;106;p18"/>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8"/>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8"/>
          <p:cNvSpPr txBox="1">
            <a:spLocks noGrp="1"/>
          </p:cNvSpPr>
          <p:nvPr>
            <p:ph type="title"/>
          </p:nvPr>
        </p:nvSpPr>
        <p:spPr>
          <a:xfrm>
            <a:off x="680322" y="4711616"/>
            <a:ext cx="9613859" cy="45305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400"/>
              <a:buFont typeface="Trebuchet MS"/>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9" name="Google Shape;109;p18"/>
          <p:cNvSpPr>
            <a:spLocks noGrp="1"/>
          </p:cNvSpPr>
          <p:nvPr>
            <p:ph type="pic" idx="2"/>
          </p:nvPr>
        </p:nvSpPr>
        <p:spPr>
          <a:xfrm>
            <a:off x="680322" y="609597"/>
            <a:ext cx="9613859" cy="3589575"/>
          </a:xfrm>
          <a:prstGeom prst="rect">
            <a:avLst/>
          </a:prstGeom>
          <a:noFill/>
          <a:ln>
            <a:noFill/>
          </a:ln>
          <a:effectLst>
            <a:outerShdw blurRad="76200" dist="63500" dir="5040000" algn="tl" rotWithShape="0">
              <a:srgbClr val="000000">
                <a:alpha val="40784"/>
              </a:srgbClr>
            </a:outerShdw>
          </a:effectLst>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Trebuchet MS"/>
                <a:ea typeface="Trebuchet MS"/>
                <a:cs typeface="Trebuchet MS"/>
                <a:sym typeface="Trebuchet MS"/>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Trebuchet MS"/>
                <a:ea typeface="Trebuchet MS"/>
                <a:cs typeface="Trebuchet MS"/>
                <a:sym typeface="Trebuchet MS"/>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Trebuchet MS"/>
                <a:ea typeface="Trebuchet MS"/>
                <a:cs typeface="Trebuchet MS"/>
                <a:sym typeface="Trebuchet MS"/>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9pPr>
          </a:lstStyle>
          <a:p>
            <a:endParaRPr/>
          </a:p>
        </p:txBody>
      </p:sp>
      <p:sp>
        <p:nvSpPr>
          <p:cNvPr id="110" name="Google Shape;110;p18"/>
          <p:cNvSpPr txBox="1">
            <a:spLocks noGrp="1"/>
          </p:cNvSpPr>
          <p:nvPr>
            <p:ph type="body" idx="1"/>
          </p:nvPr>
        </p:nvSpPr>
        <p:spPr>
          <a:xfrm>
            <a:off x="680319" y="5169583"/>
            <a:ext cx="9613862" cy="62297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11" name="Google Shape;111;p18"/>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18"/>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18"/>
          <p:cNvSpPr txBox="1">
            <a:spLocks noGrp="1"/>
          </p:cNvSpPr>
          <p:nvPr>
            <p:ph type="sldNum" idx="12"/>
          </p:nvPr>
        </p:nvSpPr>
        <p:spPr>
          <a:xfrm>
            <a:off x="10729455" y="4711309"/>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14"/>
        <p:cNvGrpSpPr/>
        <p:nvPr/>
      </p:nvGrpSpPr>
      <p:grpSpPr>
        <a:xfrm>
          <a:off x="0" y="0"/>
          <a:ext cx="0" cy="0"/>
          <a:chOff x="0" y="0"/>
          <a:chExt cx="0" cy="0"/>
        </a:xfrm>
      </p:grpSpPr>
      <p:pic>
        <p:nvPicPr>
          <p:cNvPr id="115" name="Google Shape;115;p19"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16" name="Google Shape;116;p19"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17" name="Google Shape;117;p19"/>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9"/>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9"/>
          <p:cNvSpPr txBox="1">
            <a:spLocks noGrp="1"/>
          </p:cNvSpPr>
          <p:nvPr>
            <p:ph type="title"/>
          </p:nvPr>
        </p:nvSpPr>
        <p:spPr>
          <a:xfrm>
            <a:off x="680322" y="609597"/>
            <a:ext cx="9613858" cy="359275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Trebuchet M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0" name="Google Shape;120;p19"/>
          <p:cNvSpPr txBox="1">
            <a:spLocks noGrp="1"/>
          </p:cNvSpPr>
          <p:nvPr>
            <p:ph type="body" idx="1"/>
          </p:nvPr>
        </p:nvSpPr>
        <p:spPr>
          <a:xfrm>
            <a:off x="680322" y="4711615"/>
            <a:ext cx="9613859" cy="1090789"/>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21" name="Google Shape;121;p19"/>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19"/>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19"/>
          <p:cNvSpPr txBox="1">
            <a:spLocks noGrp="1"/>
          </p:cNvSpPr>
          <p:nvPr>
            <p:ph type="sldNum" idx="12"/>
          </p:nvPr>
        </p:nvSpPr>
        <p:spPr>
          <a:xfrm>
            <a:off x="10729455" y="471161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24"/>
        <p:cNvGrpSpPr/>
        <p:nvPr/>
      </p:nvGrpSpPr>
      <p:grpSpPr>
        <a:xfrm>
          <a:off x="0" y="0"/>
          <a:ext cx="0" cy="0"/>
          <a:chOff x="0" y="0"/>
          <a:chExt cx="0" cy="0"/>
        </a:xfrm>
      </p:grpSpPr>
      <p:pic>
        <p:nvPicPr>
          <p:cNvPr id="125" name="Google Shape;125;p20"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26" name="Google Shape;126;p20"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27" name="Google Shape;127;p20"/>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txBox="1">
            <a:spLocks noGrp="1"/>
          </p:cNvSpPr>
          <p:nvPr>
            <p:ph type="title"/>
          </p:nvPr>
        </p:nvSpPr>
        <p:spPr>
          <a:xfrm>
            <a:off x="1127856" y="609598"/>
            <a:ext cx="8718877" cy="303606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Trebuchet M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0" name="Google Shape;130;p20"/>
          <p:cNvSpPr txBox="1">
            <a:spLocks noGrp="1"/>
          </p:cNvSpPr>
          <p:nvPr>
            <p:ph type="body" idx="1"/>
          </p:nvPr>
        </p:nvSpPr>
        <p:spPr>
          <a:xfrm>
            <a:off x="1402288" y="3653379"/>
            <a:ext cx="815657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31" name="Google Shape;131;p20"/>
          <p:cNvSpPr txBox="1">
            <a:spLocks noGrp="1"/>
          </p:cNvSpPr>
          <p:nvPr>
            <p:ph type="body" idx="2"/>
          </p:nvPr>
        </p:nvSpPr>
        <p:spPr>
          <a:xfrm>
            <a:off x="680322" y="4711615"/>
            <a:ext cx="9613859" cy="1090789"/>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32" name="Google Shape;132;p20"/>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20"/>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20"/>
          <p:cNvSpPr txBox="1">
            <a:spLocks noGrp="1"/>
          </p:cNvSpPr>
          <p:nvPr>
            <p:ph type="sldNum" idx="12"/>
          </p:nvPr>
        </p:nvSpPr>
        <p:spPr>
          <a:xfrm>
            <a:off x="10729455" y="470992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
        <p:nvSpPr>
          <p:cNvPr id="135" name="Google Shape;135;p20"/>
          <p:cNvSpPr txBox="1"/>
          <p:nvPr/>
        </p:nvSpPr>
        <p:spPr>
          <a:xfrm>
            <a:off x="583572" y="74811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7200"/>
              <a:buFont typeface="Trebuchet MS"/>
              <a:buNone/>
            </a:pPr>
            <a:r>
              <a:rPr lang="it-IT" sz="7200" b="0" i="0" u="none" strike="noStrike" cap="none">
                <a:solidFill>
                  <a:schemeClr val="lt1"/>
                </a:solidFill>
                <a:latin typeface="Trebuchet MS"/>
                <a:ea typeface="Trebuchet MS"/>
                <a:cs typeface="Trebuchet MS"/>
                <a:sym typeface="Trebuchet MS"/>
              </a:rPr>
              <a:t>“</a:t>
            </a:r>
            <a:endParaRPr/>
          </a:p>
        </p:txBody>
      </p:sp>
      <p:sp>
        <p:nvSpPr>
          <p:cNvPr id="136" name="Google Shape;136;p20"/>
          <p:cNvSpPr txBox="1"/>
          <p:nvPr/>
        </p:nvSpPr>
        <p:spPr>
          <a:xfrm>
            <a:off x="9662809" y="303352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7200"/>
              <a:buFont typeface="Trebuchet MS"/>
              <a:buNone/>
            </a:pPr>
            <a:r>
              <a:rPr lang="it-IT" sz="7200" b="0" i="0" u="none" strike="noStrike" cap="none">
                <a:solidFill>
                  <a:schemeClr val="lt1"/>
                </a:solidFill>
                <a:latin typeface="Trebuchet MS"/>
                <a:ea typeface="Trebuchet MS"/>
                <a:cs typeface="Trebuchet MS"/>
                <a:sym typeface="Trebuchet MS"/>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37"/>
        <p:cNvGrpSpPr/>
        <p:nvPr/>
      </p:nvGrpSpPr>
      <p:grpSpPr>
        <a:xfrm>
          <a:off x="0" y="0"/>
          <a:ext cx="0" cy="0"/>
          <a:chOff x="0" y="0"/>
          <a:chExt cx="0" cy="0"/>
        </a:xfrm>
      </p:grpSpPr>
      <p:pic>
        <p:nvPicPr>
          <p:cNvPr id="138" name="Google Shape;138;p21"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39" name="Google Shape;139;p21"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40" name="Google Shape;140;p21"/>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txBox="1">
            <a:spLocks noGrp="1"/>
          </p:cNvSpPr>
          <p:nvPr>
            <p:ph type="title"/>
          </p:nvPr>
        </p:nvSpPr>
        <p:spPr>
          <a:xfrm>
            <a:off x="680319" y="4711615"/>
            <a:ext cx="9613862" cy="5885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rebuchet M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3" name="Google Shape;143;p21"/>
          <p:cNvSpPr txBox="1">
            <a:spLocks noGrp="1"/>
          </p:cNvSpPr>
          <p:nvPr>
            <p:ph type="body" idx="1"/>
          </p:nvPr>
        </p:nvSpPr>
        <p:spPr>
          <a:xfrm>
            <a:off x="680320" y="5300149"/>
            <a:ext cx="9613862" cy="50225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44" name="Google Shape;144;p21"/>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21"/>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21"/>
          <p:cNvSpPr txBox="1">
            <a:spLocks noGrp="1"/>
          </p:cNvSpPr>
          <p:nvPr>
            <p:ph type="sldNum" idx="12"/>
          </p:nvPr>
        </p:nvSpPr>
        <p:spPr>
          <a:xfrm>
            <a:off x="10729455" y="470992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47"/>
        <p:cNvGrpSpPr/>
        <p:nvPr/>
      </p:nvGrpSpPr>
      <p:grpSpPr>
        <a:xfrm>
          <a:off x="0" y="0"/>
          <a:ext cx="0" cy="0"/>
          <a:chOff x="0" y="0"/>
          <a:chExt cx="0" cy="0"/>
        </a:xfrm>
      </p:grpSpPr>
      <p:pic>
        <p:nvPicPr>
          <p:cNvPr id="148" name="Google Shape;148;p22"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149" name="Google Shape;149;p22"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150" name="Google Shape;150;p22"/>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txBox="1">
            <a:spLocks noGrp="1"/>
          </p:cNvSpPr>
          <p:nvPr>
            <p:ph type="title"/>
          </p:nvPr>
        </p:nvSpPr>
        <p:spPr>
          <a:xfrm>
            <a:off x="669222" y="753228"/>
            <a:ext cx="9624960"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22"/>
          <p:cNvSpPr txBox="1">
            <a:spLocks noGrp="1"/>
          </p:cNvSpPr>
          <p:nvPr>
            <p:ph type="body" idx="1"/>
          </p:nvPr>
        </p:nvSpPr>
        <p:spPr>
          <a:xfrm>
            <a:off x="660946" y="2336873"/>
            <a:ext cx="3070034"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54" name="Google Shape;154;p22"/>
          <p:cNvSpPr txBox="1">
            <a:spLocks noGrp="1"/>
          </p:cNvSpPr>
          <p:nvPr>
            <p:ph type="body" idx="2"/>
          </p:nvPr>
        </p:nvSpPr>
        <p:spPr>
          <a:xfrm>
            <a:off x="680322" y="3022673"/>
            <a:ext cx="3049702" cy="291351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55" name="Google Shape;155;p22"/>
          <p:cNvSpPr txBox="1">
            <a:spLocks noGrp="1"/>
          </p:cNvSpPr>
          <p:nvPr>
            <p:ph type="body" idx="3"/>
          </p:nvPr>
        </p:nvSpPr>
        <p:spPr>
          <a:xfrm>
            <a:off x="3956025" y="2336873"/>
            <a:ext cx="3063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56" name="Google Shape;156;p22"/>
          <p:cNvSpPr txBox="1">
            <a:spLocks noGrp="1"/>
          </p:cNvSpPr>
          <p:nvPr>
            <p:ph type="body" idx="4"/>
          </p:nvPr>
        </p:nvSpPr>
        <p:spPr>
          <a:xfrm>
            <a:off x="3945470" y="3022673"/>
            <a:ext cx="3063240" cy="291351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57" name="Google Shape;157;p22"/>
          <p:cNvSpPr txBox="1">
            <a:spLocks noGrp="1"/>
          </p:cNvSpPr>
          <p:nvPr>
            <p:ph type="body" idx="5"/>
          </p:nvPr>
        </p:nvSpPr>
        <p:spPr>
          <a:xfrm>
            <a:off x="7224156" y="2336873"/>
            <a:ext cx="3070025"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58" name="Google Shape;158;p22"/>
          <p:cNvSpPr txBox="1">
            <a:spLocks noGrp="1"/>
          </p:cNvSpPr>
          <p:nvPr>
            <p:ph type="body" idx="6"/>
          </p:nvPr>
        </p:nvSpPr>
        <p:spPr>
          <a:xfrm>
            <a:off x="7224156" y="3022673"/>
            <a:ext cx="3070025" cy="291351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59" name="Google Shape;159;p22"/>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0" name="Google Shape;160;p22"/>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22"/>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62"/>
        <p:cNvGrpSpPr/>
        <p:nvPr/>
      </p:nvGrpSpPr>
      <p:grpSpPr>
        <a:xfrm>
          <a:off x="0" y="0"/>
          <a:ext cx="0" cy="0"/>
          <a:chOff x="0" y="0"/>
          <a:chExt cx="0" cy="0"/>
        </a:xfrm>
      </p:grpSpPr>
      <p:pic>
        <p:nvPicPr>
          <p:cNvPr id="163" name="Google Shape;163;p23"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164" name="Google Shape;164;p23"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165" name="Google Shape;165;p23"/>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txBox="1">
            <a:spLocks noGrp="1"/>
          </p:cNvSpPr>
          <p:nvPr>
            <p:ph type="title"/>
          </p:nvPr>
        </p:nvSpPr>
        <p:spPr>
          <a:xfrm>
            <a:off x="680322" y="753228"/>
            <a:ext cx="9613860"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8" name="Google Shape;168;p23"/>
          <p:cNvSpPr txBox="1">
            <a:spLocks noGrp="1"/>
          </p:cNvSpPr>
          <p:nvPr>
            <p:ph type="body" idx="1"/>
          </p:nvPr>
        </p:nvSpPr>
        <p:spPr>
          <a:xfrm>
            <a:off x="680318" y="4297503"/>
            <a:ext cx="3049705"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69" name="Google Shape;169;p23"/>
          <p:cNvSpPr>
            <a:spLocks noGrp="1"/>
          </p:cNvSpPr>
          <p:nvPr>
            <p:ph type="pic" idx="2"/>
          </p:nvPr>
        </p:nvSpPr>
        <p:spPr>
          <a:xfrm>
            <a:off x="680318" y="2336873"/>
            <a:ext cx="3049705" cy="1524000"/>
          </a:xfrm>
          <a:prstGeom prst="roundRect">
            <a:avLst>
              <a:gd name="adj" fmla="val 0"/>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9pPr>
          </a:lstStyle>
          <a:p>
            <a:endParaRPr/>
          </a:p>
        </p:txBody>
      </p:sp>
      <p:sp>
        <p:nvSpPr>
          <p:cNvPr id="170" name="Google Shape;170;p23"/>
          <p:cNvSpPr txBox="1">
            <a:spLocks noGrp="1"/>
          </p:cNvSpPr>
          <p:nvPr>
            <p:ph type="body" idx="3"/>
          </p:nvPr>
        </p:nvSpPr>
        <p:spPr>
          <a:xfrm>
            <a:off x="680318" y="4873765"/>
            <a:ext cx="3049705" cy="10624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71" name="Google Shape;171;p23"/>
          <p:cNvSpPr txBox="1">
            <a:spLocks noGrp="1"/>
          </p:cNvSpPr>
          <p:nvPr>
            <p:ph type="body" idx="4"/>
          </p:nvPr>
        </p:nvSpPr>
        <p:spPr>
          <a:xfrm>
            <a:off x="3945471" y="4297503"/>
            <a:ext cx="3063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2" name="Google Shape;172;p23"/>
          <p:cNvSpPr>
            <a:spLocks noGrp="1"/>
          </p:cNvSpPr>
          <p:nvPr>
            <p:ph type="pic" idx="5"/>
          </p:nvPr>
        </p:nvSpPr>
        <p:spPr>
          <a:xfrm>
            <a:off x="3945470" y="2336873"/>
            <a:ext cx="3063240" cy="1524000"/>
          </a:xfrm>
          <a:prstGeom prst="roundRect">
            <a:avLst>
              <a:gd name="adj" fmla="val 0"/>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9pPr>
          </a:lstStyle>
          <a:p>
            <a:endParaRPr/>
          </a:p>
        </p:txBody>
      </p:sp>
      <p:sp>
        <p:nvSpPr>
          <p:cNvPr id="173" name="Google Shape;173;p23"/>
          <p:cNvSpPr txBox="1">
            <a:spLocks noGrp="1"/>
          </p:cNvSpPr>
          <p:nvPr>
            <p:ph type="body" idx="6"/>
          </p:nvPr>
        </p:nvSpPr>
        <p:spPr>
          <a:xfrm>
            <a:off x="3944117" y="4873764"/>
            <a:ext cx="3067297" cy="10624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74" name="Google Shape;174;p23"/>
          <p:cNvSpPr txBox="1">
            <a:spLocks noGrp="1"/>
          </p:cNvSpPr>
          <p:nvPr>
            <p:ph type="body" idx="7"/>
          </p:nvPr>
        </p:nvSpPr>
        <p:spPr>
          <a:xfrm>
            <a:off x="7230678" y="4297503"/>
            <a:ext cx="3063505"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5" name="Google Shape;175;p23"/>
          <p:cNvSpPr>
            <a:spLocks noGrp="1"/>
          </p:cNvSpPr>
          <p:nvPr>
            <p:ph type="pic" idx="8"/>
          </p:nvPr>
        </p:nvSpPr>
        <p:spPr>
          <a:xfrm>
            <a:off x="7230677" y="2336873"/>
            <a:ext cx="3063505" cy="1524000"/>
          </a:xfrm>
          <a:prstGeom prst="roundRect">
            <a:avLst>
              <a:gd name="adj" fmla="val 0"/>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Trebuchet MS"/>
                <a:ea typeface="Trebuchet MS"/>
                <a:cs typeface="Trebuchet MS"/>
                <a:sym typeface="Trebuchet MS"/>
              </a:defRPr>
            </a:lvl9pPr>
          </a:lstStyle>
          <a:p>
            <a:endParaRPr/>
          </a:p>
        </p:txBody>
      </p:sp>
      <p:sp>
        <p:nvSpPr>
          <p:cNvPr id="176" name="Google Shape;176;p23"/>
          <p:cNvSpPr txBox="1">
            <a:spLocks noGrp="1"/>
          </p:cNvSpPr>
          <p:nvPr>
            <p:ph type="body" idx="9"/>
          </p:nvPr>
        </p:nvSpPr>
        <p:spPr>
          <a:xfrm>
            <a:off x="7230553" y="4873762"/>
            <a:ext cx="3067563" cy="10624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77" name="Google Shape;177;p23"/>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8" name="Google Shape;178;p23"/>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9" name="Google Shape;179;p23"/>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80"/>
        <p:cNvGrpSpPr/>
        <p:nvPr/>
      </p:nvGrpSpPr>
      <p:grpSpPr>
        <a:xfrm>
          <a:off x="0" y="0"/>
          <a:ext cx="0" cy="0"/>
          <a:chOff x="0" y="0"/>
          <a:chExt cx="0" cy="0"/>
        </a:xfrm>
      </p:grpSpPr>
      <p:pic>
        <p:nvPicPr>
          <p:cNvPr id="181" name="Google Shape;181;p24"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182" name="Google Shape;182;p24"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183" name="Google Shape;183;p24"/>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4"/>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4"/>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3600"/>
              <a:buFont typeface="Trebuchet M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6" name="Google Shape;186;p24"/>
          <p:cNvSpPr txBox="1">
            <a:spLocks noGrp="1"/>
          </p:cNvSpPr>
          <p:nvPr>
            <p:ph type="body" idx="1"/>
          </p:nvPr>
        </p:nvSpPr>
        <p:spPr>
          <a:xfrm rot="5400000">
            <a:off x="3687593" y="-670399"/>
            <a:ext cx="3599316" cy="961386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87" name="Google Shape;187;p24"/>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8" name="Google Shape;188;p24"/>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9" name="Google Shape;189;p24"/>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90"/>
        <p:cNvGrpSpPr/>
        <p:nvPr/>
      </p:nvGrpSpPr>
      <p:grpSpPr>
        <a:xfrm>
          <a:off x="0" y="0"/>
          <a:ext cx="0" cy="0"/>
          <a:chOff x="0" y="0"/>
          <a:chExt cx="0" cy="0"/>
        </a:xfrm>
      </p:grpSpPr>
      <p:sp>
        <p:nvSpPr>
          <p:cNvPr id="191" name="Google Shape;191;p25"/>
          <p:cNvSpPr/>
          <p:nvPr/>
        </p:nvSpPr>
        <p:spPr>
          <a:xfrm rot="5400000">
            <a:off x="8116207" y="1869395"/>
            <a:ext cx="5106988"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5"/>
          <p:cNvSpPr/>
          <p:nvPr/>
        </p:nvSpPr>
        <p:spPr>
          <a:xfrm rot="5400000">
            <a:off x="9868202" y="5372403"/>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5"/>
          <p:cNvSpPr txBox="1">
            <a:spLocks noGrp="1"/>
          </p:cNvSpPr>
          <p:nvPr>
            <p:ph type="title"/>
          </p:nvPr>
        </p:nvSpPr>
        <p:spPr>
          <a:xfrm rot="5400000">
            <a:off x="8489252" y="2249576"/>
            <a:ext cx="4353760" cy="1073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4" name="Google Shape;194;p25"/>
          <p:cNvSpPr txBox="1">
            <a:spLocks noGrp="1"/>
          </p:cNvSpPr>
          <p:nvPr>
            <p:ph type="body" idx="1"/>
          </p:nvPr>
        </p:nvSpPr>
        <p:spPr>
          <a:xfrm rot="5400000">
            <a:off x="2452029" y="-1162110"/>
            <a:ext cx="5326589" cy="88700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95" name="Google Shape;195;p25"/>
          <p:cNvSpPr txBox="1">
            <a:spLocks noGrp="1"/>
          </p:cNvSpPr>
          <p:nvPr>
            <p:ph type="dt" idx="10"/>
          </p:nvPr>
        </p:nvSpPr>
        <p:spPr>
          <a:xfrm>
            <a:off x="6807126"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6" name="Google Shape;196;p25"/>
          <p:cNvSpPr txBox="1">
            <a:spLocks noGrp="1"/>
          </p:cNvSpPr>
          <p:nvPr>
            <p:ph type="ftr" idx="11"/>
          </p:nvPr>
        </p:nvSpPr>
        <p:spPr>
          <a:xfrm>
            <a:off x="680321" y="5936188"/>
            <a:ext cx="612680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7" name="Google Shape;197;p25"/>
          <p:cNvSpPr txBox="1">
            <a:spLocks noGrp="1"/>
          </p:cNvSpPr>
          <p:nvPr>
            <p:ph type="sldNum" idx="12"/>
          </p:nvPr>
        </p:nvSpPr>
        <p:spPr>
          <a:xfrm>
            <a:off x="10097550" y="5398633"/>
            <a:ext cx="1154151" cy="1090789"/>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3600" b="0" i="0" u="none" strike="noStrike" cap="none">
                <a:solidFill>
                  <a:schemeClr val="lt1"/>
                </a:solidFill>
                <a:latin typeface="Trebuchet MS"/>
                <a:ea typeface="Trebuchet MS"/>
                <a:cs typeface="Trebuchet MS"/>
                <a:sym typeface="Trebuchet MS"/>
              </a:defRPr>
            </a:lvl1pPr>
            <a:lvl2pPr marL="0" lvl="1" indent="0" algn="ctr">
              <a:spcBef>
                <a:spcPts val="0"/>
              </a:spcBef>
              <a:buNone/>
              <a:defRPr sz="3600" b="0" i="0" u="none" strike="noStrike" cap="none">
                <a:solidFill>
                  <a:schemeClr val="lt1"/>
                </a:solidFill>
                <a:latin typeface="Trebuchet MS"/>
                <a:ea typeface="Trebuchet MS"/>
                <a:cs typeface="Trebuchet MS"/>
                <a:sym typeface="Trebuchet MS"/>
              </a:defRPr>
            </a:lvl2pPr>
            <a:lvl3pPr marL="0" lvl="2" indent="0" algn="ctr">
              <a:spcBef>
                <a:spcPts val="0"/>
              </a:spcBef>
              <a:buNone/>
              <a:defRPr sz="3600" b="0" i="0" u="none" strike="noStrike" cap="none">
                <a:solidFill>
                  <a:schemeClr val="lt1"/>
                </a:solidFill>
                <a:latin typeface="Trebuchet MS"/>
                <a:ea typeface="Trebuchet MS"/>
                <a:cs typeface="Trebuchet MS"/>
                <a:sym typeface="Trebuchet MS"/>
              </a:defRPr>
            </a:lvl3pPr>
            <a:lvl4pPr marL="0" lvl="3" indent="0" algn="ctr">
              <a:spcBef>
                <a:spcPts val="0"/>
              </a:spcBef>
              <a:buNone/>
              <a:defRPr sz="3600" b="0" i="0" u="none" strike="noStrike" cap="none">
                <a:solidFill>
                  <a:schemeClr val="lt1"/>
                </a:solidFill>
                <a:latin typeface="Trebuchet MS"/>
                <a:ea typeface="Trebuchet MS"/>
                <a:cs typeface="Trebuchet MS"/>
                <a:sym typeface="Trebuchet MS"/>
              </a:defRPr>
            </a:lvl4pPr>
            <a:lvl5pPr marL="0" lvl="4" indent="0" algn="ctr">
              <a:spcBef>
                <a:spcPts val="0"/>
              </a:spcBef>
              <a:buNone/>
              <a:defRPr sz="3600" b="0" i="0" u="none" strike="noStrike" cap="none">
                <a:solidFill>
                  <a:schemeClr val="lt1"/>
                </a:solidFill>
                <a:latin typeface="Trebuchet MS"/>
                <a:ea typeface="Trebuchet MS"/>
                <a:cs typeface="Trebuchet MS"/>
                <a:sym typeface="Trebuchet MS"/>
              </a:defRPr>
            </a:lvl5pPr>
            <a:lvl6pPr marL="0" lvl="5" indent="0" algn="ctr">
              <a:spcBef>
                <a:spcPts val="0"/>
              </a:spcBef>
              <a:buNone/>
              <a:defRPr sz="3600" b="0" i="0" u="none" strike="noStrike" cap="none">
                <a:solidFill>
                  <a:schemeClr val="lt1"/>
                </a:solidFill>
                <a:latin typeface="Trebuchet MS"/>
                <a:ea typeface="Trebuchet MS"/>
                <a:cs typeface="Trebuchet MS"/>
                <a:sym typeface="Trebuchet MS"/>
              </a:defRPr>
            </a:lvl6pPr>
            <a:lvl7pPr marL="0" lvl="6" indent="0" algn="ctr">
              <a:spcBef>
                <a:spcPts val="0"/>
              </a:spcBef>
              <a:buNone/>
              <a:defRPr sz="3600" b="0" i="0" u="none" strike="noStrike" cap="none">
                <a:solidFill>
                  <a:schemeClr val="lt1"/>
                </a:solidFill>
                <a:latin typeface="Trebuchet MS"/>
                <a:ea typeface="Trebuchet MS"/>
                <a:cs typeface="Trebuchet MS"/>
                <a:sym typeface="Trebuchet MS"/>
              </a:defRPr>
            </a:lvl7pPr>
            <a:lvl8pPr marL="0" lvl="7" indent="0" algn="ctr">
              <a:spcBef>
                <a:spcPts val="0"/>
              </a:spcBef>
              <a:buNone/>
              <a:defRPr sz="3600" b="0" i="0" u="none" strike="noStrike" cap="none">
                <a:solidFill>
                  <a:schemeClr val="lt1"/>
                </a:solidFill>
                <a:latin typeface="Trebuchet MS"/>
                <a:ea typeface="Trebuchet MS"/>
                <a:cs typeface="Trebuchet MS"/>
                <a:sym typeface="Trebuchet MS"/>
              </a:defRPr>
            </a:lvl8pPr>
            <a:lvl9pPr marL="0" lvl="8" indent="0" algn="ctr">
              <a:spcBef>
                <a:spcPts val="0"/>
              </a:spcBef>
              <a:buNone/>
              <a:defRPr sz="3600" b="0" i="0" u="none" strike="noStrike" cap="none">
                <a:solidFill>
                  <a:schemeClr val="lt1"/>
                </a:solidFill>
                <a:latin typeface="Trebuchet MS"/>
                <a:ea typeface="Trebuchet MS"/>
                <a:cs typeface="Trebuchet MS"/>
                <a:sym typeface="Trebuchet MS"/>
              </a:defRPr>
            </a:lvl9pPr>
          </a:lstStyle>
          <a:p>
            <a:pPr marL="0" lvl="0" indent="0" algn="ct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pic>
        <p:nvPicPr>
          <p:cNvPr id="23" name="Google Shape;23;p10"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24" name="Google Shape;24;p10"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25" name="Google Shape;25;p10"/>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10"/>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10"/>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10"/>
          <p:cNvSpPr txBox="1">
            <a:spLocks noGrp="1"/>
          </p:cNvSpPr>
          <p:nvPr>
            <p:ph type="body" idx="1"/>
          </p:nvPr>
        </p:nvSpPr>
        <p:spPr>
          <a:xfrm>
            <a:off x="680321" y="2336873"/>
            <a:ext cx="9613861" cy="359931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9" name="Google Shape;29;p10"/>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0"/>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0"/>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pic>
        <p:nvPicPr>
          <p:cNvPr id="33" name="Google Shape;33;p11" descr="HD-ShadowLong.png"/>
          <p:cNvPicPr preferRelativeResize="0"/>
          <p:nvPr/>
        </p:nvPicPr>
        <p:blipFill rotWithShape="1">
          <a:blip r:embed="rId2">
            <a:alphaModFix/>
          </a:blip>
          <a:srcRect/>
          <a:stretch/>
        </p:blipFill>
        <p:spPr>
          <a:xfrm>
            <a:off x="-1" y="4086907"/>
            <a:ext cx="10437812" cy="321164"/>
          </a:xfrm>
          <a:prstGeom prst="rect">
            <a:avLst/>
          </a:prstGeom>
          <a:noFill/>
          <a:ln>
            <a:noFill/>
          </a:ln>
        </p:spPr>
      </p:pic>
      <p:pic>
        <p:nvPicPr>
          <p:cNvPr id="34" name="Google Shape;34;p11" descr="HD-ShadowShort.png"/>
          <p:cNvPicPr preferRelativeResize="0"/>
          <p:nvPr/>
        </p:nvPicPr>
        <p:blipFill rotWithShape="1">
          <a:blip r:embed="rId3">
            <a:alphaModFix/>
          </a:blip>
          <a:srcRect/>
          <a:stretch/>
        </p:blipFill>
        <p:spPr>
          <a:xfrm>
            <a:off x="10585824" y="4087901"/>
            <a:ext cx="1602997" cy="144270"/>
          </a:xfrm>
          <a:prstGeom prst="rect">
            <a:avLst/>
          </a:prstGeom>
          <a:noFill/>
          <a:ln>
            <a:noFill/>
          </a:ln>
        </p:spPr>
      </p:pic>
      <p:sp>
        <p:nvSpPr>
          <p:cNvPr id="35" name="Google Shape;35;p11"/>
          <p:cNvSpPr/>
          <p:nvPr/>
        </p:nvSpPr>
        <p:spPr>
          <a:xfrm>
            <a:off x="-2" y="2726267"/>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11"/>
          <p:cNvSpPr/>
          <p:nvPr/>
        </p:nvSpPr>
        <p:spPr>
          <a:xfrm>
            <a:off x="10585825" y="2726267"/>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11"/>
          <p:cNvSpPr txBox="1">
            <a:spLocks noGrp="1"/>
          </p:cNvSpPr>
          <p:nvPr>
            <p:ph type="title"/>
          </p:nvPr>
        </p:nvSpPr>
        <p:spPr>
          <a:xfrm>
            <a:off x="680322" y="2869895"/>
            <a:ext cx="9613860" cy="109078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3600"/>
              <a:buFont typeface="Trebuchet M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1"/>
          <p:cNvSpPr txBox="1">
            <a:spLocks noGrp="1"/>
          </p:cNvSpPr>
          <p:nvPr>
            <p:ph type="body" idx="1"/>
          </p:nvPr>
        </p:nvSpPr>
        <p:spPr>
          <a:xfrm>
            <a:off x="680322" y="4232171"/>
            <a:ext cx="9613860" cy="1704017"/>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000"/>
              <a:buNone/>
              <a:defRPr sz="20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39" name="Google Shape;39;p11"/>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11"/>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1"/>
          <p:cNvSpPr txBox="1">
            <a:spLocks noGrp="1"/>
          </p:cNvSpPr>
          <p:nvPr>
            <p:ph type="sldNum" idx="12"/>
          </p:nvPr>
        </p:nvSpPr>
        <p:spPr>
          <a:xfrm>
            <a:off x="10729455" y="286989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2"/>
        <p:cNvGrpSpPr/>
        <p:nvPr/>
      </p:nvGrpSpPr>
      <p:grpSpPr>
        <a:xfrm>
          <a:off x="0" y="0"/>
          <a:ext cx="0" cy="0"/>
          <a:chOff x="0" y="0"/>
          <a:chExt cx="0" cy="0"/>
        </a:xfrm>
      </p:grpSpPr>
      <p:pic>
        <p:nvPicPr>
          <p:cNvPr id="43" name="Google Shape;43;p12"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44" name="Google Shape;44;p12"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45" name="Google Shape;45;p12"/>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2"/>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2"/>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12"/>
          <p:cNvSpPr txBox="1">
            <a:spLocks noGrp="1"/>
          </p:cNvSpPr>
          <p:nvPr>
            <p:ph type="body" idx="1"/>
          </p:nvPr>
        </p:nvSpPr>
        <p:spPr>
          <a:xfrm>
            <a:off x="680320" y="2336873"/>
            <a:ext cx="4698358" cy="359931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9" name="Google Shape;49;p12"/>
          <p:cNvSpPr txBox="1">
            <a:spLocks noGrp="1"/>
          </p:cNvSpPr>
          <p:nvPr>
            <p:ph type="body" idx="2"/>
          </p:nvPr>
        </p:nvSpPr>
        <p:spPr>
          <a:xfrm>
            <a:off x="5594123" y="2336873"/>
            <a:ext cx="4700058" cy="359931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0" name="Google Shape;50;p12"/>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2"/>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2"/>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3"/>
        <p:cNvGrpSpPr/>
        <p:nvPr/>
      </p:nvGrpSpPr>
      <p:grpSpPr>
        <a:xfrm>
          <a:off x="0" y="0"/>
          <a:ext cx="0" cy="0"/>
          <a:chOff x="0" y="0"/>
          <a:chExt cx="0" cy="0"/>
        </a:xfrm>
      </p:grpSpPr>
      <p:pic>
        <p:nvPicPr>
          <p:cNvPr id="54" name="Google Shape;54;p13"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55" name="Google Shape;55;p13"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56" name="Google Shape;56;p13"/>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3"/>
          <p:cNvSpPr txBox="1">
            <a:spLocks noGrp="1"/>
          </p:cNvSpPr>
          <p:nvPr>
            <p:ph type="title"/>
          </p:nvPr>
        </p:nvSpPr>
        <p:spPr>
          <a:xfrm>
            <a:off x="680319" y="753229"/>
            <a:ext cx="9613863" cy="108093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13"/>
          <p:cNvSpPr txBox="1">
            <a:spLocks noGrp="1"/>
          </p:cNvSpPr>
          <p:nvPr>
            <p:ph type="body" idx="1"/>
          </p:nvPr>
        </p:nvSpPr>
        <p:spPr>
          <a:xfrm>
            <a:off x="906350" y="2336873"/>
            <a:ext cx="4472327" cy="693135"/>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60" name="Google Shape;60;p13"/>
          <p:cNvSpPr txBox="1">
            <a:spLocks noGrp="1"/>
          </p:cNvSpPr>
          <p:nvPr>
            <p:ph type="body" idx="2"/>
          </p:nvPr>
        </p:nvSpPr>
        <p:spPr>
          <a:xfrm>
            <a:off x="680322" y="3030008"/>
            <a:ext cx="4698355" cy="290617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1" name="Google Shape;61;p13"/>
          <p:cNvSpPr txBox="1">
            <a:spLocks noGrp="1"/>
          </p:cNvSpPr>
          <p:nvPr>
            <p:ph type="body" idx="3"/>
          </p:nvPr>
        </p:nvSpPr>
        <p:spPr>
          <a:xfrm>
            <a:off x="5820154" y="2336873"/>
            <a:ext cx="4474028" cy="692076"/>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62" name="Google Shape;62;p13"/>
          <p:cNvSpPr txBox="1">
            <a:spLocks noGrp="1"/>
          </p:cNvSpPr>
          <p:nvPr>
            <p:ph type="body" idx="4"/>
          </p:nvPr>
        </p:nvSpPr>
        <p:spPr>
          <a:xfrm>
            <a:off x="5594123" y="3030008"/>
            <a:ext cx="4700059" cy="290617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3" name="Google Shape;63;p13"/>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3"/>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3"/>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pic>
        <p:nvPicPr>
          <p:cNvPr id="67" name="Google Shape;67;p14"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68" name="Google Shape;68;p14"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69" name="Google Shape;69;p14"/>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4"/>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4"/>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4"/>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4"/>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4"/>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5"/>
        <p:cNvGrpSpPr/>
        <p:nvPr/>
      </p:nvGrpSpPr>
      <p:grpSpPr>
        <a:xfrm>
          <a:off x="0" y="0"/>
          <a:ext cx="0" cy="0"/>
          <a:chOff x="0" y="0"/>
          <a:chExt cx="0" cy="0"/>
        </a:xfrm>
      </p:grpSpPr>
      <p:pic>
        <p:nvPicPr>
          <p:cNvPr id="76" name="Google Shape;76;p15" descr="HD-ShadowShort.png"/>
          <p:cNvPicPr preferRelativeResize="0"/>
          <p:nvPr/>
        </p:nvPicPr>
        <p:blipFill rotWithShape="1">
          <a:blip r:embed="rId2">
            <a:alphaModFix/>
          </a:blip>
          <a:srcRect/>
          <a:stretch/>
        </p:blipFill>
        <p:spPr>
          <a:xfrm>
            <a:off x="10585826" y="1971234"/>
            <a:ext cx="1602997" cy="144270"/>
          </a:xfrm>
          <a:prstGeom prst="rect">
            <a:avLst/>
          </a:prstGeom>
          <a:noFill/>
          <a:ln>
            <a:noFill/>
          </a:ln>
        </p:spPr>
      </p:pic>
      <p:sp>
        <p:nvSpPr>
          <p:cNvPr id="77" name="Google Shape;77;p15"/>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5"/>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5"/>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1"/>
        <p:cNvGrpSpPr/>
        <p:nvPr/>
      </p:nvGrpSpPr>
      <p:grpSpPr>
        <a:xfrm>
          <a:off x="0" y="0"/>
          <a:ext cx="0" cy="0"/>
          <a:chOff x="0" y="0"/>
          <a:chExt cx="0" cy="0"/>
        </a:xfrm>
      </p:grpSpPr>
      <p:pic>
        <p:nvPicPr>
          <p:cNvPr id="82" name="Google Shape;82;p16"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83" name="Google Shape;83;p16"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84" name="Google Shape;84;p16"/>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6"/>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6"/>
          <p:cNvSpPr txBox="1">
            <a:spLocks noGrp="1"/>
          </p:cNvSpPr>
          <p:nvPr>
            <p:ph type="title"/>
          </p:nvPr>
        </p:nvSpPr>
        <p:spPr>
          <a:xfrm>
            <a:off x="680321" y="753227"/>
            <a:ext cx="9613859" cy="108094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rebuchet M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16"/>
          <p:cNvSpPr txBox="1">
            <a:spLocks noGrp="1"/>
          </p:cNvSpPr>
          <p:nvPr>
            <p:ph type="body" idx="1"/>
          </p:nvPr>
        </p:nvSpPr>
        <p:spPr>
          <a:xfrm>
            <a:off x="4685846" y="2336873"/>
            <a:ext cx="5608336" cy="359931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8" name="Google Shape;88;p16"/>
          <p:cNvSpPr txBox="1">
            <a:spLocks noGrp="1"/>
          </p:cNvSpPr>
          <p:nvPr>
            <p:ph type="body" idx="2"/>
          </p:nvPr>
        </p:nvSpPr>
        <p:spPr>
          <a:xfrm>
            <a:off x="680322" y="2336872"/>
            <a:ext cx="3790078" cy="359931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16"/>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6"/>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6"/>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2"/>
        <p:cNvGrpSpPr/>
        <p:nvPr/>
      </p:nvGrpSpPr>
      <p:grpSpPr>
        <a:xfrm>
          <a:off x="0" y="0"/>
          <a:ext cx="0" cy="0"/>
          <a:chOff x="0" y="0"/>
          <a:chExt cx="0" cy="0"/>
        </a:xfrm>
      </p:grpSpPr>
      <p:pic>
        <p:nvPicPr>
          <p:cNvPr id="93" name="Google Shape;93;p17"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94" name="Google Shape;94;p17"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95" name="Google Shape;95;p17"/>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7"/>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7"/>
          <p:cNvSpPr txBox="1">
            <a:spLocks noGrp="1"/>
          </p:cNvSpPr>
          <p:nvPr>
            <p:ph type="title"/>
          </p:nvPr>
        </p:nvSpPr>
        <p:spPr>
          <a:xfrm>
            <a:off x="680323" y="753228"/>
            <a:ext cx="9613857"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rebuchet M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8" name="Google Shape;98;p17"/>
          <p:cNvSpPr>
            <a:spLocks noGrp="1"/>
          </p:cNvSpPr>
          <p:nvPr>
            <p:ph type="pic" idx="2"/>
          </p:nvPr>
        </p:nvSpPr>
        <p:spPr>
          <a:xfrm>
            <a:off x="4868333" y="2336874"/>
            <a:ext cx="5425849" cy="3599312"/>
          </a:xfrm>
          <a:prstGeom prst="rect">
            <a:avLst/>
          </a:prstGeom>
          <a:noFill/>
          <a:ln>
            <a:noFill/>
          </a:ln>
          <a:effectLst>
            <a:outerShdw blurRad="76200" dist="63500" dir="5040000" algn="tl" rotWithShape="0">
              <a:srgbClr val="000000">
                <a:alpha val="40784"/>
              </a:srgbClr>
            </a:outerShdw>
          </a:effectLst>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Trebuchet MS"/>
                <a:ea typeface="Trebuchet MS"/>
                <a:cs typeface="Trebuchet MS"/>
                <a:sym typeface="Trebuchet MS"/>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Trebuchet MS"/>
                <a:ea typeface="Trebuchet MS"/>
                <a:cs typeface="Trebuchet MS"/>
                <a:sym typeface="Trebuchet MS"/>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Trebuchet MS"/>
                <a:ea typeface="Trebuchet MS"/>
                <a:cs typeface="Trebuchet MS"/>
                <a:sym typeface="Trebuchet MS"/>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Trebuchet MS"/>
                <a:ea typeface="Trebuchet MS"/>
                <a:cs typeface="Trebuchet MS"/>
                <a:sym typeface="Trebuchet MS"/>
              </a:defRPr>
            </a:lvl9pPr>
          </a:lstStyle>
          <a:p>
            <a:endParaRPr/>
          </a:p>
        </p:txBody>
      </p:sp>
      <p:sp>
        <p:nvSpPr>
          <p:cNvPr id="99" name="Google Shape;99;p17"/>
          <p:cNvSpPr txBox="1">
            <a:spLocks noGrp="1"/>
          </p:cNvSpPr>
          <p:nvPr>
            <p:ph type="body" idx="1"/>
          </p:nvPr>
        </p:nvSpPr>
        <p:spPr>
          <a:xfrm>
            <a:off x="680323" y="2336873"/>
            <a:ext cx="3876256" cy="359931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00" name="Google Shape;100;p17"/>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17"/>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7"/>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it-IT"/>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78121"/>
            </a:gs>
            <a:gs pos="50000">
              <a:srgbClr val="D54006"/>
            </a:gs>
            <a:gs pos="100000">
              <a:srgbClr val="8C0000"/>
            </a:gs>
          </a:gsLst>
          <a:lin ang="2520000" scaled="0"/>
        </a:gradFill>
        <a:effectLst/>
      </p:bgPr>
    </p:bg>
    <p:spTree>
      <p:nvGrpSpPr>
        <p:cNvPr id="1" name="Shape 5"/>
        <p:cNvGrpSpPr/>
        <p:nvPr/>
      </p:nvGrpSpPr>
      <p:grpSpPr>
        <a:xfrm>
          <a:off x="0" y="0"/>
          <a:ext cx="0" cy="0"/>
          <a:chOff x="0" y="0"/>
          <a:chExt cx="0" cy="0"/>
        </a:xfrm>
      </p:grpSpPr>
      <p:pic>
        <p:nvPicPr>
          <p:cNvPr id="6" name="Google Shape;6;p8" descr="hashOverlay-FullResolve.png"/>
          <p:cNvPicPr preferRelativeResize="0"/>
          <p:nvPr/>
        </p:nvPicPr>
        <p:blipFill rotWithShape="1">
          <a:blip r:embed="rId19">
            <a:alphaModFix amt="10000"/>
          </a:blip>
          <a:srcRect/>
          <a:stretch/>
        </p:blipFill>
        <p:spPr>
          <a:xfrm>
            <a:off x="0" y="0"/>
            <a:ext cx="12192000" cy="6858000"/>
          </a:xfrm>
          <a:prstGeom prst="rect">
            <a:avLst/>
          </a:prstGeom>
          <a:noFill/>
          <a:ln>
            <a:noFill/>
          </a:ln>
        </p:spPr>
      </p:pic>
      <p:sp>
        <p:nvSpPr>
          <p:cNvPr id="7" name="Google Shape;7;p8"/>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3600"/>
              <a:buFont typeface="Trebuchet MS"/>
              <a:buNone/>
              <a:defRPr sz="3600" b="0" i="0" u="none" strike="noStrike" cap="none">
                <a:solidFill>
                  <a:schemeClr val="lt1"/>
                </a:solidFill>
                <a:latin typeface="Trebuchet MS"/>
                <a:ea typeface="Trebuchet MS"/>
                <a:cs typeface="Trebuchet MS"/>
                <a:sym typeface="Trebuchet M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8"/>
          <p:cNvSpPr txBox="1">
            <a:spLocks noGrp="1"/>
          </p:cNvSpPr>
          <p:nvPr>
            <p:ph type="body" idx="1"/>
          </p:nvPr>
        </p:nvSpPr>
        <p:spPr>
          <a:xfrm>
            <a:off x="680321" y="2336873"/>
            <a:ext cx="9613861" cy="3599316"/>
          </a:xfrm>
          <a:prstGeom prst="rect">
            <a:avLst/>
          </a:prstGeom>
          <a:noFill/>
          <a:ln>
            <a:noFill/>
          </a:ln>
        </p:spPr>
        <p:txBody>
          <a:bodyPr spcFirstLastPara="1" wrap="square" lIns="91425" tIns="45700" rIns="91425" bIns="45700" anchor="t" anchorCtr="0">
            <a:normAutofit/>
          </a:bodyPr>
          <a:lstStyle>
            <a:lvl1pPr marL="457200" marR="0" lvl="0" indent="-381000" algn="l" rtl="0">
              <a:lnSpc>
                <a:spcPct val="90000"/>
              </a:lnSpc>
              <a:spcBef>
                <a:spcPts val="1000"/>
              </a:spcBef>
              <a:spcAft>
                <a:spcPts val="0"/>
              </a:spcAft>
              <a:buClr>
                <a:schemeClr val="lt1"/>
              </a:buClr>
              <a:buSzPts val="2400"/>
              <a:buFont typeface="Arial"/>
              <a:buChar char="•"/>
              <a:defRPr sz="2400" b="0" i="0" u="none" strike="noStrike" cap="none">
                <a:solidFill>
                  <a:schemeClr val="lt1"/>
                </a:solidFill>
                <a:latin typeface="Trebuchet MS"/>
                <a:ea typeface="Trebuchet MS"/>
                <a:cs typeface="Trebuchet MS"/>
                <a:sym typeface="Trebuchet MS"/>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Trebuchet MS"/>
                <a:ea typeface="Trebuchet MS"/>
                <a:cs typeface="Trebuchet MS"/>
                <a:sym typeface="Trebuchet MS"/>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Trebuchet MS"/>
                <a:ea typeface="Trebuchet MS"/>
                <a:cs typeface="Trebuchet MS"/>
                <a:sym typeface="Trebuchet MS"/>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Trebuchet MS"/>
                <a:ea typeface="Trebuchet MS"/>
                <a:cs typeface="Trebuchet MS"/>
                <a:sym typeface="Trebuchet MS"/>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Trebuchet MS"/>
                <a:ea typeface="Trebuchet MS"/>
                <a:cs typeface="Trebuchet MS"/>
                <a:sym typeface="Trebuchet MS"/>
              </a:defRPr>
            </a:lvl5pPr>
            <a:lvl6pPr marL="2743200" marR="0" lvl="5"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6pPr>
            <a:lvl7pPr marL="3200400" marR="0" lvl="6"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7pPr>
            <a:lvl8pPr marL="3657600" marR="0" lvl="7"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8pPr>
            <a:lvl9pPr marL="4114800" marR="0" lvl="8"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9pPr>
          </a:lstStyle>
          <a:p>
            <a:endParaRPr/>
          </a:p>
        </p:txBody>
      </p:sp>
      <p:sp>
        <p:nvSpPr>
          <p:cNvPr id="9" name="Google Shape;9;p8"/>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9pPr>
          </a:lstStyle>
          <a:p>
            <a:endParaRPr/>
          </a:p>
        </p:txBody>
      </p:sp>
      <p:sp>
        <p:nvSpPr>
          <p:cNvPr id="10" name="Google Shape;10;p8"/>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9pPr>
          </a:lstStyle>
          <a:p>
            <a:endParaRPr/>
          </a:p>
        </p:txBody>
      </p:sp>
      <p:sp>
        <p:nvSpPr>
          <p:cNvPr id="11" name="Google Shape;11;p8"/>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3600" b="0" i="0" u="none" strike="noStrike" cap="none">
                <a:solidFill>
                  <a:schemeClr val="lt1"/>
                </a:solidFill>
                <a:latin typeface="Trebuchet MS"/>
                <a:ea typeface="Trebuchet MS"/>
                <a:cs typeface="Trebuchet MS"/>
                <a:sym typeface="Trebuchet MS"/>
              </a:defRPr>
            </a:lvl1pPr>
            <a:lvl2pPr marL="0" marR="0" lvl="1" indent="0" algn="l" rtl="0">
              <a:spcBef>
                <a:spcPts val="0"/>
              </a:spcBef>
              <a:buNone/>
              <a:defRPr sz="3600" b="0" i="0" u="none" strike="noStrike" cap="none">
                <a:solidFill>
                  <a:schemeClr val="lt1"/>
                </a:solidFill>
                <a:latin typeface="Trebuchet MS"/>
                <a:ea typeface="Trebuchet MS"/>
                <a:cs typeface="Trebuchet MS"/>
                <a:sym typeface="Trebuchet MS"/>
              </a:defRPr>
            </a:lvl2pPr>
            <a:lvl3pPr marL="0" marR="0" lvl="2" indent="0" algn="l" rtl="0">
              <a:spcBef>
                <a:spcPts val="0"/>
              </a:spcBef>
              <a:buNone/>
              <a:defRPr sz="3600" b="0" i="0" u="none" strike="noStrike" cap="none">
                <a:solidFill>
                  <a:schemeClr val="lt1"/>
                </a:solidFill>
                <a:latin typeface="Trebuchet MS"/>
                <a:ea typeface="Trebuchet MS"/>
                <a:cs typeface="Trebuchet MS"/>
                <a:sym typeface="Trebuchet MS"/>
              </a:defRPr>
            </a:lvl3pPr>
            <a:lvl4pPr marL="0" marR="0" lvl="3" indent="0" algn="l" rtl="0">
              <a:spcBef>
                <a:spcPts val="0"/>
              </a:spcBef>
              <a:buNone/>
              <a:defRPr sz="3600" b="0" i="0" u="none" strike="noStrike" cap="none">
                <a:solidFill>
                  <a:schemeClr val="lt1"/>
                </a:solidFill>
                <a:latin typeface="Trebuchet MS"/>
                <a:ea typeface="Trebuchet MS"/>
                <a:cs typeface="Trebuchet MS"/>
                <a:sym typeface="Trebuchet MS"/>
              </a:defRPr>
            </a:lvl4pPr>
            <a:lvl5pPr marL="0" marR="0" lvl="4" indent="0" algn="l" rtl="0">
              <a:spcBef>
                <a:spcPts val="0"/>
              </a:spcBef>
              <a:buNone/>
              <a:defRPr sz="3600" b="0" i="0" u="none" strike="noStrike" cap="none">
                <a:solidFill>
                  <a:schemeClr val="lt1"/>
                </a:solidFill>
                <a:latin typeface="Trebuchet MS"/>
                <a:ea typeface="Trebuchet MS"/>
                <a:cs typeface="Trebuchet MS"/>
                <a:sym typeface="Trebuchet MS"/>
              </a:defRPr>
            </a:lvl5pPr>
            <a:lvl6pPr marL="0" marR="0" lvl="5" indent="0" algn="l" rtl="0">
              <a:spcBef>
                <a:spcPts val="0"/>
              </a:spcBef>
              <a:buNone/>
              <a:defRPr sz="3600" b="0" i="0" u="none" strike="noStrike" cap="none">
                <a:solidFill>
                  <a:schemeClr val="lt1"/>
                </a:solidFill>
                <a:latin typeface="Trebuchet MS"/>
                <a:ea typeface="Trebuchet MS"/>
                <a:cs typeface="Trebuchet MS"/>
                <a:sym typeface="Trebuchet MS"/>
              </a:defRPr>
            </a:lvl6pPr>
            <a:lvl7pPr marL="0" marR="0" lvl="6" indent="0" algn="l" rtl="0">
              <a:spcBef>
                <a:spcPts val="0"/>
              </a:spcBef>
              <a:buNone/>
              <a:defRPr sz="3600" b="0" i="0" u="none" strike="noStrike" cap="none">
                <a:solidFill>
                  <a:schemeClr val="lt1"/>
                </a:solidFill>
                <a:latin typeface="Trebuchet MS"/>
                <a:ea typeface="Trebuchet MS"/>
                <a:cs typeface="Trebuchet MS"/>
                <a:sym typeface="Trebuchet MS"/>
              </a:defRPr>
            </a:lvl7pPr>
            <a:lvl8pPr marL="0" marR="0" lvl="7" indent="0" algn="l" rtl="0">
              <a:spcBef>
                <a:spcPts val="0"/>
              </a:spcBef>
              <a:buNone/>
              <a:defRPr sz="3600" b="0" i="0" u="none" strike="noStrike" cap="none">
                <a:solidFill>
                  <a:schemeClr val="lt1"/>
                </a:solidFill>
                <a:latin typeface="Trebuchet MS"/>
                <a:ea typeface="Trebuchet MS"/>
                <a:cs typeface="Trebuchet MS"/>
                <a:sym typeface="Trebuchet MS"/>
              </a:defRPr>
            </a:lvl8pPr>
            <a:lvl9pPr marL="0" marR="0" lvl="8" indent="0" algn="l" rtl="0">
              <a:spcBef>
                <a:spcPts val="0"/>
              </a:spcBef>
              <a:buNone/>
              <a:defRPr sz="3600" b="0" i="0" u="none" strike="noStrike" cap="none">
                <a:solidFill>
                  <a:schemeClr val="lt1"/>
                </a:solidFill>
                <a:latin typeface="Trebuchet MS"/>
                <a:ea typeface="Trebuchet MS"/>
                <a:cs typeface="Trebuchet MS"/>
                <a:sym typeface="Trebuchet MS"/>
              </a:defRPr>
            </a:lvl9pPr>
          </a:lstStyle>
          <a:p>
            <a:pPr marL="0" lvl="0" indent="0" algn="l" rtl="0">
              <a:spcBef>
                <a:spcPts val="0"/>
              </a:spcBef>
              <a:spcAft>
                <a:spcPts val="0"/>
              </a:spcAft>
              <a:buNone/>
            </a:pPr>
            <a:fld id="{00000000-1234-1234-1234-123412341234}" type="slidenum">
              <a:rPr lang="it-IT"/>
              <a:t>‹N›</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
          <p:cNvSpPr txBox="1">
            <a:spLocks noGrp="1"/>
          </p:cNvSpPr>
          <p:nvPr>
            <p:ph type="ctrTitle"/>
          </p:nvPr>
        </p:nvSpPr>
        <p:spPr>
          <a:xfrm>
            <a:off x="680322" y="2733709"/>
            <a:ext cx="8144134" cy="1373070"/>
          </a:xfrm>
          <a:prstGeom prst="rect">
            <a:avLst/>
          </a:prstGeom>
          <a:noFill/>
          <a:ln>
            <a:noFill/>
          </a:ln>
        </p:spPr>
        <p:txBody>
          <a:bodyPr spcFirstLastPara="1" wrap="square" lIns="91425" tIns="45700" rIns="91425" bIns="45700" anchor="b" anchorCtr="0">
            <a:noAutofit/>
          </a:bodyPr>
          <a:lstStyle/>
          <a:p>
            <a:pPr marL="0" lvl="0" indent="0" algn="r" rtl="0">
              <a:lnSpc>
                <a:spcPct val="90000"/>
              </a:lnSpc>
              <a:spcBef>
                <a:spcPts val="0"/>
              </a:spcBef>
              <a:spcAft>
                <a:spcPts val="0"/>
              </a:spcAft>
              <a:buClr>
                <a:schemeClr val="lt1"/>
              </a:buClr>
              <a:buSzPts val="5400"/>
              <a:buFont typeface="Trebuchet MS"/>
              <a:buNone/>
            </a:pPr>
            <a:r>
              <a:rPr lang="it-IT"/>
              <a:t>Web programming – Homework 1</a:t>
            </a:r>
            <a:endParaRPr/>
          </a:p>
        </p:txBody>
      </p:sp>
      <p:sp>
        <p:nvSpPr>
          <p:cNvPr id="203" name="Google Shape;203;p1"/>
          <p:cNvSpPr txBox="1">
            <a:spLocks noGrp="1"/>
          </p:cNvSpPr>
          <p:nvPr>
            <p:ph type="subTitle" idx="1"/>
          </p:nvPr>
        </p:nvSpPr>
        <p:spPr>
          <a:xfrm>
            <a:off x="680322" y="4394039"/>
            <a:ext cx="8144134" cy="1117687"/>
          </a:xfrm>
          <a:prstGeom prst="rect">
            <a:avLst/>
          </a:prstGeom>
          <a:noFill/>
          <a:ln>
            <a:noFill/>
          </a:ln>
        </p:spPr>
        <p:txBody>
          <a:bodyPr spcFirstLastPara="1" wrap="square" lIns="91425" tIns="45700" rIns="91425" bIns="45700" anchor="t" anchorCtr="0">
            <a:normAutofit/>
          </a:bodyPr>
          <a:lstStyle/>
          <a:p>
            <a:pPr marL="0" lvl="0" indent="0" algn="r" rtl="0">
              <a:lnSpc>
                <a:spcPct val="90000"/>
              </a:lnSpc>
              <a:spcBef>
                <a:spcPts val="0"/>
              </a:spcBef>
              <a:spcAft>
                <a:spcPts val="0"/>
              </a:spcAft>
              <a:buClr>
                <a:schemeClr val="lt1"/>
              </a:buClr>
              <a:buSzPts val="2000"/>
              <a:buNone/>
            </a:pPr>
            <a:r>
              <a:rPr lang="it-IT" dirty="0"/>
              <a:t>Francesco Maria Coco e Matricola:O46001633</a:t>
            </a:r>
            <a:endParaRPr dirty="0"/>
          </a:p>
          <a:p>
            <a:pPr marL="0" lvl="0" indent="0" algn="r" rtl="0">
              <a:lnSpc>
                <a:spcPct val="90000"/>
              </a:lnSpc>
              <a:spcBef>
                <a:spcPts val="1000"/>
              </a:spcBef>
              <a:spcAft>
                <a:spcPts val="0"/>
              </a:spcAft>
              <a:buClr>
                <a:schemeClr val="lt1"/>
              </a:buClr>
              <a:buSzPts val="2000"/>
              <a:buNone/>
            </a:pPr>
            <a:r>
              <a:rPr lang="it-IT" dirty="0" err="1"/>
              <a:t>a.a</a:t>
            </a:r>
            <a:r>
              <a:rPr lang="it-IT" dirty="0"/>
              <a:t>. 2019/2020</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it-IT" dirty="0" err="1"/>
              <a:t>Search_Content</a:t>
            </a:r>
            <a:endParaRPr dirty="0"/>
          </a:p>
        </p:txBody>
      </p:sp>
      <p:pic>
        <p:nvPicPr>
          <p:cNvPr id="5" name="Immagine 4" descr="Immagine che contiene aeroplano, largo, bianco, inpiedi&#10;&#10;Descrizione generata automaticamente">
            <a:extLst>
              <a:ext uri="{FF2B5EF4-FFF2-40B4-BE49-F238E27FC236}">
                <a16:creationId xmlns:a16="http://schemas.microsoft.com/office/drawing/2014/main" id="{84A8DCD0-25EA-433A-9034-13E0640F839A}"/>
              </a:ext>
            </a:extLst>
          </p:cNvPr>
          <p:cNvPicPr>
            <a:picLocks noChangeAspect="1"/>
          </p:cNvPicPr>
          <p:nvPr/>
        </p:nvPicPr>
        <p:blipFill>
          <a:blip r:embed="rId3"/>
          <a:stretch>
            <a:fillRect/>
          </a:stretch>
        </p:blipFill>
        <p:spPr>
          <a:xfrm>
            <a:off x="0" y="2011680"/>
            <a:ext cx="5349240" cy="4846320"/>
          </a:xfrm>
          <a:prstGeom prst="rect">
            <a:avLst/>
          </a:prstGeom>
        </p:spPr>
      </p:pic>
      <p:pic>
        <p:nvPicPr>
          <p:cNvPr id="7" name="Immagine 6" descr="Immagine che contiene screenshot&#10;&#10;Descrizione generata automaticamente">
            <a:extLst>
              <a:ext uri="{FF2B5EF4-FFF2-40B4-BE49-F238E27FC236}">
                <a16:creationId xmlns:a16="http://schemas.microsoft.com/office/drawing/2014/main" id="{BEF856E5-5B42-47E9-9E3C-C0106484D485}"/>
              </a:ext>
            </a:extLst>
          </p:cNvPr>
          <p:cNvPicPr>
            <a:picLocks noChangeAspect="1"/>
          </p:cNvPicPr>
          <p:nvPr/>
        </p:nvPicPr>
        <p:blipFill>
          <a:blip r:embed="rId4"/>
          <a:stretch>
            <a:fillRect/>
          </a:stretch>
        </p:blipFill>
        <p:spPr>
          <a:xfrm>
            <a:off x="5349241" y="1"/>
            <a:ext cx="3566160" cy="6858000"/>
          </a:xfrm>
          <a:prstGeom prst="rect">
            <a:avLst/>
          </a:prstGeom>
        </p:spPr>
      </p:pic>
      <p:pic>
        <p:nvPicPr>
          <p:cNvPr id="9" name="Immagine 8" descr="Immagine che contiene sedendo, monitor, telefono, schermo&#10;&#10;Descrizione generata automaticamente">
            <a:extLst>
              <a:ext uri="{FF2B5EF4-FFF2-40B4-BE49-F238E27FC236}">
                <a16:creationId xmlns:a16="http://schemas.microsoft.com/office/drawing/2014/main" id="{D9929E2A-2B8E-47AD-BEB5-5D0F48F08F4E}"/>
              </a:ext>
            </a:extLst>
          </p:cNvPr>
          <p:cNvPicPr>
            <a:picLocks noChangeAspect="1"/>
          </p:cNvPicPr>
          <p:nvPr/>
        </p:nvPicPr>
        <p:blipFill>
          <a:blip r:embed="rId5"/>
          <a:stretch>
            <a:fillRect/>
          </a:stretch>
        </p:blipFill>
        <p:spPr>
          <a:xfrm>
            <a:off x="8915400" y="0"/>
            <a:ext cx="3276599" cy="6857999"/>
          </a:xfrm>
          <a:prstGeom prst="rect">
            <a:avLst/>
          </a:prstGeom>
        </p:spPr>
      </p:pic>
    </p:spTree>
    <p:extLst>
      <p:ext uri="{BB962C8B-B14F-4D97-AF65-F5344CB8AC3E}">
        <p14:creationId xmlns:p14="http://schemas.microsoft.com/office/powerpoint/2010/main" val="4623262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it-IT" dirty="0"/>
              <a:t>MY SQUARE</a:t>
            </a:r>
            <a:endParaRPr dirty="0"/>
          </a:p>
        </p:txBody>
      </p:sp>
      <p:sp>
        <p:nvSpPr>
          <p:cNvPr id="209" name="Google Shape;209;p2"/>
          <p:cNvSpPr txBox="1">
            <a:spLocks noGrp="1"/>
          </p:cNvSpPr>
          <p:nvPr>
            <p:ph type="body" idx="1"/>
          </p:nvPr>
        </p:nvSpPr>
        <p:spPr>
          <a:xfrm>
            <a:off x="680321" y="2336873"/>
            <a:ext cx="9613861" cy="3599316"/>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it-IT" dirty="0"/>
              <a:t>L’applicazione Web si propone di essere un social network in cui l’utente una volta registratosi al servizio, può seguire altri utenti presenti all’interno della piattaforma, condividere post provenienti da due servizi: </a:t>
            </a:r>
            <a:r>
              <a:rPr lang="it-IT" dirty="0" err="1"/>
              <a:t>Spotify</a:t>
            </a:r>
            <a:r>
              <a:rPr lang="it-IT" dirty="0"/>
              <a:t> e </a:t>
            </a:r>
            <a:r>
              <a:rPr lang="it-IT" dirty="0" err="1"/>
              <a:t>Giphy</a:t>
            </a:r>
            <a:r>
              <a:rPr lang="it-IT" dirty="0"/>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
          <p:cNvSpPr txBox="1">
            <a:spLocks noGrp="1"/>
          </p:cNvSpPr>
          <p:nvPr>
            <p:ph type="title"/>
          </p:nvPr>
        </p:nvSpPr>
        <p:spPr>
          <a:xfrm>
            <a:off x="395769" y="697466"/>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it-IT" dirty="0"/>
              <a:t>Diagramma interazione componenti</a:t>
            </a:r>
            <a:endParaRPr dirty="0"/>
          </a:p>
        </p:txBody>
      </p:sp>
      <p:sp>
        <p:nvSpPr>
          <p:cNvPr id="7" name="Rettangolo 6">
            <a:extLst>
              <a:ext uri="{FF2B5EF4-FFF2-40B4-BE49-F238E27FC236}">
                <a16:creationId xmlns:a16="http://schemas.microsoft.com/office/drawing/2014/main" id="{53698908-7A00-4E4C-B8A5-1717CCA6BC8D}"/>
              </a:ext>
            </a:extLst>
          </p:cNvPr>
          <p:cNvSpPr/>
          <p:nvPr/>
        </p:nvSpPr>
        <p:spPr>
          <a:xfrm>
            <a:off x="4881488" y="3673089"/>
            <a:ext cx="1842867"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home.php</a:t>
            </a:r>
            <a:endParaRPr lang="it-IT" dirty="0"/>
          </a:p>
        </p:txBody>
      </p:sp>
      <p:sp>
        <p:nvSpPr>
          <p:cNvPr id="16" name="Rettangolo 15">
            <a:extLst>
              <a:ext uri="{FF2B5EF4-FFF2-40B4-BE49-F238E27FC236}">
                <a16:creationId xmlns:a16="http://schemas.microsoft.com/office/drawing/2014/main" id="{846276A3-6D58-4B74-8CA5-AFB47E2908DD}"/>
              </a:ext>
            </a:extLst>
          </p:cNvPr>
          <p:cNvSpPr/>
          <p:nvPr/>
        </p:nvSpPr>
        <p:spPr>
          <a:xfrm>
            <a:off x="4814667" y="2842310"/>
            <a:ext cx="1842867"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login.php</a:t>
            </a:r>
            <a:endParaRPr lang="it-IT" dirty="0"/>
          </a:p>
        </p:txBody>
      </p:sp>
      <p:sp>
        <p:nvSpPr>
          <p:cNvPr id="17" name="Rettangolo 16">
            <a:extLst>
              <a:ext uri="{FF2B5EF4-FFF2-40B4-BE49-F238E27FC236}">
                <a16:creationId xmlns:a16="http://schemas.microsoft.com/office/drawing/2014/main" id="{088D0144-2489-42B3-AEB4-A4462288448F}"/>
              </a:ext>
            </a:extLst>
          </p:cNvPr>
          <p:cNvSpPr/>
          <p:nvPr/>
        </p:nvSpPr>
        <p:spPr>
          <a:xfrm>
            <a:off x="4726746" y="2153808"/>
            <a:ext cx="1842867"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signup.php</a:t>
            </a:r>
            <a:endParaRPr lang="it-IT" dirty="0"/>
          </a:p>
        </p:txBody>
      </p:sp>
      <p:sp>
        <p:nvSpPr>
          <p:cNvPr id="18" name="Rettangolo 17">
            <a:extLst>
              <a:ext uri="{FF2B5EF4-FFF2-40B4-BE49-F238E27FC236}">
                <a16:creationId xmlns:a16="http://schemas.microsoft.com/office/drawing/2014/main" id="{010432F2-1776-4F66-8043-E5282494D4A9}"/>
              </a:ext>
            </a:extLst>
          </p:cNvPr>
          <p:cNvSpPr/>
          <p:nvPr/>
        </p:nvSpPr>
        <p:spPr>
          <a:xfrm>
            <a:off x="3373901" y="4792444"/>
            <a:ext cx="1842867"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SearchPeople.php</a:t>
            </a:r>
            <a:endParaRPr lang="it-IT" dirty="0"/>
          </a:p>
        </p:txBody>
      </p:sp>
      <p:sp>
        <p:nvSpPr>
          <p:cNvPr id="19" name="Rettangolo 18">
            <a:extLst>
              <a:ext uri="{FF2B5EF4-FFF2-40B4-BE49-F238E27FC236}">
                <a16:creationId xmlns:a16="http://schemas.microsoft.com/office/drawing/2014/main" id="{612C8332-018A-4C2D-9AC0-E1FBD3DE3461}"/>
              </a:ext>
            </a:extLst>
          </p:cNvPr>
          <p:cNvSpPr/>
          <p:nvPr/>
        </p:nvSpPr>
        <p:spPr>
          <a:xfrm>
            <a:off x="5945944" y="4792443"/>
            <a:ext cx="1842867"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SearchContent.php</a:t>
            </a:r>
            <a:endParaRPr lang="it-IT" dirty="0"/>
          </a:p>
        </p:txBody>
      </p:sp>
      <p:sp>
        <p:nvSpPr>
          <p:cNvPr id="20" name="Rettangolo 19">
            <a:extLst>
              <a:ext uri="{FF2B5EF4-FFF2-40B4-BE49-F238E27FC236}">
                <a16:creationId xmlns:a16="http://schemas.microsoft.com/office/drawing/2014/main" id="{B602AB7F-9755-4CBF-92B3-61B35B38C7F5}"/>
              </a:ext>
            </a:extLst>
          </p:cNvPr>
          <p:cNvSpPr/>
          <p:nvPr/>
        </p:nvSpPr>
        <p:spPr>
          <a:xfrm>
            <a:off x="2752577" y="3673089"/>
            <a:ext cx="1842867"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logout.php</a:t>
            </a:r>
            <a:endParaRPr lang="it-IT" dirty="0"/>
          </a:p>
        </p:txBody>
      </p:sp>
      <p:cxnSp>
        <p:nvCxnSpPr>
          <p:cNvPr id="3" name="Connettore 2 2">
            <a:extLst>
              <a:ext uri="{FF2B5EF4-FFF2-40B4-BE49-F238E27FC236}">
                <a16:creationId xmlns:a16="http://schemas.microsoft.com/office/drawing/2014/main" id="{3A09AE6C-9C93-4E7D-A068-849C9E6C45FA}"/>
              </a:ext>
            </a:extLst>
          </p:cNvPr>
          <p:cNvCxnSpPr/>
          <p:nvPr/>
        </p:nvCxnSpPr>
        <p:spPr>
          <a:xfrm>
            <a:off x="5736100" y="3308909"/>
            <a:ext cx="0" cy="2919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Connettore 2 4">
            <a:extLst>
              <a:ext uri="{FF2B5EF4-FFF2-40B4-BE49-F238E27FC236}">
                <a16:creationId xmlns:a16="http://schemas.microsoft.com/office/drawing/2014/main" id="{FC362D34-E82C-4B3B-8550-A29932554CF6}"/>
              </a:ext>
            </a:extLst>
          </p:cNvPr>
          <p:cNvCxnSpPr>
            <a:stCxn id="7" idx="1"/>
            <a:endCxn id="20" idx="3"/>
          </p:cNvCxnSpPr>
          <p:nvPr/>
        </p:nvCxnSpPr>
        <p:spPr>
          <a:xfrm flipH="1">
            <a:off x="4595444" y="3880225"/>
            <a:ext cx="2860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nettore 2 21">
            <a:extLst>
              <a:ext uri="{FF2B5EF4-FFF2-40B4-BE49-F238E27FC236}">
                <a16:creationId xmlns:a16="http://schemas.microsoft.com/office/drawing/2014/main" id="{CEF48F63-E6D3-4056-AB0C-7064DE5B5026}"/>
              </a:ext>
            </a:extLst>
          </p:cNvPr>
          <p:cNvCxnSpPr>
            <a:endCxn id="16" idx="1"/>
          </p:cNvCxnSpPr>
          <p:nvPr/>
        </p:nvCxnSpPr>
        <p:spPr>
          <a:xfrm flipV="1">
            <a:off x="3787726" y="3049446"/>
            <a:ext cx="1026941" cy="6314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nettore 2 23">
            <a:extLst>
              <a:ext uri="{FF2B5EF4-FFF2-40B4-BE49-F238E27FC236}">
                <a16:creationId xmlns:a16="http://schemas.microsoft.com/office/drawing/2014/main" id="{70776C1F-2CCB-4B73-85D5-4F9A5CDA71B4}"/>
              </a:ext>
            </a:extLst>
          </p:cNvPr>
          <p:cNvCxnSpPr>
            <a:cxnSpLocks/>
          </p:cNvCxnSpPr>
          <p:nvPr/>
        </p:nvCxnSpPr>
        <p:spPr>
          <a:xfrm flipV="1">
            <a:off x="6724355" y="2735654"/>
            <a:ext cx="815341" cy="3303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Connettore 2 29">
            <a:extLst>
              <a:ext uri="{FF2B5EF4-FFF2-40B4-BE49-F238E27FC236}">
                <a16:creationId xmlns:a16="http://schemas.microsoft.com/office/drawing/2014/main" id="{644F69F7-33C1-43D7-AAAA-E45D810AD0BB}"/>
              </a:ext>
            </a:extLst>
          </p:cNvPr>
          <p:cNvCxnSpPr>
            <a:cxnSpLocks/>
          </p:cNvCxnSpPr>
          <p:nvPr/>
        </p:nvCxnSpPr>
        <p:spPr>
          <a:xfrm>
            <a:off x="6860344" y="5206714"/>
            <a:ext cx="7033" cy="5738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Rettangolo 33">
            <a:extLst>
              <a:ext uri="{FF2B5EF4-FFF2-40B4-BE49-F238E27FC236}">
                <a16:creationId xmlns:a16="http://schemas.microsoft.com/office/drawing/2014/main" id="{DECC1E19-6E42-4B2B-968B-8791AE036126}"/>
              </a:ext>
            </a:extLst>
          </p:cNvPr>
          <p:cNvSpPr/>
          <p:nvPr/>
        </p:nvSpPr>
        <p:spPr>
          <a:xfrm>
            <a:off x="5945944" y="5780548"/>
            <a:ext cx="2185181"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DoSearch_Content.php</a:t>
            </a:r>
            <a:endParaRPr lang="it-IT" dirty="0"/>
          </a:p>
        </p:txBody>
      </p:sp>
      <p:sp>
        <p:nvSpPr>
          <p:cNvPr id="35" name="Rettangolo 34">
            <a:extLst>
              <a:ext uri="{FF2B5EF4-FFF2-40B4-BE49-F238E27FC236}">
                <a16:creationId xmlns:a16="http://schemas.microsoft.com/office/drawing/2014/main" id="{E60B5383-CDB3-4950-89E4-59A5633FCF9B}"/>
              </a:ext>
            </a:extLst>
          </p:cNvPr>
          <p:cNvSpPr/>
          <p:nvPr/>
        </p:nvSpPr>
        <p:spPr>
          <a:xfrm>
            <a:off x="3202743" y="5780548"/>
            <a:ext cx="2185181"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DoSearch_People.php</a:t>
            </a:r>
            <a:endParaRPr lang="it-IT" dirty="0"/>
          </a:p>
        </p:txBody>
      </p:sp>
      <p:cxnSp>
        <p:nvCxnSpPr>
          <p:cNvPr id="196" name="Connettore 2 195">
            <a:extLst>
              <a:ext uri="{FF2B5EF4-FFF2-40B4-BE49-F238E27FC236}">
                <a16:creationId xmlns:a16="http://schemas.microsoft.com/office/drawing/2014/main" id="{FF7C2C52-D4F2-4F82-9B3B-3AFF726E6C49}"/>
              </a:ext>
            </a:extLst>
          </p:cNvPr>
          <p:cNvCxnSpPr>
            <a:stCxn id="18" idx="2"/>
            <a:endCxn id="35" idx="0"/>
          </p:cNvCxnSpPr>
          <p:nvPr/>
        </p:nvCxnSpPr>
        <p:spPr>
          <a:xfrm flipH="1">
            <a:off x="4295334" y="5206715"/>
            <a:ext cx="1" cy="5738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Rettangolo 40">
            <a:extLst>
              <a:ext uri="{FF2B5EF4-FFF2-40B4-BE49-F238E27FC236}">
                <a16:creationId xmlns:a16="http://schemas.microsoft.com/office/drawing/2014/main" id="{E001757A-CA37-48D2-BB68-E66D69B6AC1C}"/>
              </a:ext>
            </a:extLst>
          </p:cNvPr>
          <p:cNvSpPr/>
          <p:nvPr/>
        </p:nvSpPr>
        <p:spPr>
          <a:xfrm>
            <a:off x="8510953" y="5243763"/>
            <a:ext cx="2185181"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ApiRest:Spotify</a:t>
            </a:r>
            <a:endParaRPr lang="it-IT" dirty="0"/>
          </a:p>
        </p:txBody>
      </p:sp>
      <p:sp>
        <p:nvSpPr>
          <p:cNvPr id="42" name="Rettangolo 41">
            <a:extLst>
              <a:ext uri="{FF2B5EF4-FFF2-40B4-BE49-F238E27FC236}">
                <a16:creationId xmlns:a16="http://schemas.microsoft.com/office/drawing/2014/main" id="{82BACDB6-4506-4EB8-99D9-D7E0FEA66F06}"/>
              </a:ext>
            </a:extLst>
          </p:cNvPr>
          <p:cNvSpPr/>
          <p:nvPr/>
        </p:nvSpPr>
        <p:spPr>
          <a:xfrm>
            <a:off x="8510953" y="5873381"/>
            <a:ext cx="2185181"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ApiRest:Giphy</a:t>
            </a:r>
            <a:endParaRPr lang="it-IT" dirty="0"/>
          </a:p>
        </p:txBody>
      </p:sp>
      <p:sp>
        <p:nvSpPr>
          <p:cNvPr id="43" name="Rettangolo 42">
            <a:extLst>
              <a:ext uri="{FF2B5EF4-FFF2-40B4-BE49-F238E27FC236}">
                <a16:creationId xmlns:a16="http://schemas.microsoft.com/office/drawing/2014/main" id="{983E7E9B-A670-4439-805F-7363995F40D7}"/>
              </a:ext>
            </a:extLst>
          </p:cNvPr>
          <p:cNvSpPr/>
          <p:nvPr/>
        </p:nvSpPr>
        <p:spPr>
          <a:xfrm>
            <a:off x="8228576" y="4378172"/>
            <a:ext cx="2185181"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DB POST</a:t>
            </a:r>
          </a:p>
        </p:txBody>
      </p:sp>
      <p:cxnSp>
        <p:nvCxnSpPr>
          <p:cNvPr id="199" name="Connettore 2 198">
            <a:extLst>
              <a:ext uri="{FF2B5EF4-FFF2-40B4-BE49-F238E27FC236}">
                <a16:creationId xmlns:a16="http://schemas.microsoft.com/office/drawing/2014/main" id="{56727440-215A-43A7-8CD2-F397E49D677C}"/>
              </a:ext>
            </a:extLst>
          </p:cNvPr>
          <p:cNvCxnSpPr/>
          <p:nvPr/>
        </p:nvCxnSpPr>
        <p:spPr>
          <a:xfrm flipV="1">
            <a:off x="8093611" y="5450898"/>
            <a:ext cx="304802" cy="2071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3" name="Connettore 2 202">
            <a:extLst>
              <a:ext uri="{FF2B5EF4-FFF2-40B4-BE49-F238E27FC236}">
                <a16:creationId xmlns:a16="http://schemas.microsoft.com/office/drawing/2014/main" id="{39B27E2F-4619-4192-978B-821BBA79FD93}"/>
              </a:ext>
            </a:extLst>
          </p:cNvPr>
          <p:cNvCxnSpPr>
            <a:endCxn id="42" idx="1"/>
          </p:cNvCxnSpPr>
          <p:nvPr/>
        </p:nvCxnSpPr>
        <p:spPr>
          <a:xfrm>
            <a:off x="8228576" y="6080516"/>
            <a:ext cx="28237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5" name="Connettore 2 204">
            <a:extLst>
              <a:ext uri="{FF2B5EF4-FFF2-40B4-BE49-F238E27FC236}">
                <a16:creationId xmlns:a16="http://schemas.microsoft.com/office/drawing/2014/main" id="{8FFEC1C4-3CD8-45E5-ADD9-DF19DCFFE301}"/>
              </a:ext>
            </a:extLst>
          </p:cNvPr>
          <p:cNvCxnSpPr>
            <a:cxnSpLocks/>
          </p:cNvCxnSpPr>
          <p:nvPr/>
        </p:nvCxnSpPr>
        <p:spPr>
          <a:xfrm>
            <a:off x="6867377" y="3767624"/>
            <a:ext cx="10245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7" name="Connettore 2 206">
            <a:extLst>
              <a:ext uri="{FF2B5EF4-FFF2-40B4-BE49-F238E27FC236}">
                <a16:creationId xmlns:a16="http://schemas.microsoft.com/office/drawing/2014/main" id="{0E012508-DEB6-4D92-9F24-8D5D6C8A7EFE}"/>
              </a:ext>
            </a:extLst>
          </p:cNvPr>
          <p:cNvCxnSpPr>
            <a:endCxn id="43" idx="1"/>
          </p:cNvCxnSpPr>
          <p:nvPr/>
        </p:nvCxnSpPr>
        <p:spPr>
          <a:xfrm flipV="1">
            <a:off x="7891976" y="4585308"/>
            <a:ext cx="336600" cy="3102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9" name="Connettore 2 208">
            <a:extLst>
              <a:ext uri="{FF2B5EF4-FFF2-40B4-BE49-F238E27FC236}">
                <a16:creationId xmlns:a16="http://schemas.microsoft.com/office/drawing/2014/main" id="{44EBD2F7-E5AB-4A79-BAE0-AA2BD644B18F}"/>
              </a:ext>
            </a:extLst>
          </p:cNvPr>
          <p:cNvCxnSpPr/>
          <p:nvPr/>
        </p:nvCxnSpPr>
        <p:spPr>
          <a:xfrm>
            <a:off x="6948267" y="3981157"/>
            <a:ext cx="1182858" cy="5181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Rettangolo 55">
            <a:extLst>
              <a:ext uri="{FF2B5EF4-FFF2-40B4-BE49-F238E27FC236}">
                <a16:creationId xmlns:a16="http://schemas.microsoft.com/office/drawing/2014/main" id="{B0A489AB-3B2F-42D8-96FD-25E8D94E256F}"/>
              </a:ext>
            </a:extLst>
          </p:cNvPr>
          <p:cNvSpPr/>
          <p:nvPr/>
        </p:nvSpPr>
        <p:spPr>
          <a:xfrm>
            <a:off x="527538" y="4740432"/>
            <a:ext cx="2185181"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DB FOLLOWERS</a:t>
            </a:r>
          </a:p>
        </p:txBody>
      </p:sp>
      <p:cxnSp>
        <p:nvCxnSpPr>
          <p:cNvPr id="57" name="Connettore 2 56">
            <a:extLst>
              <a:ext uri="{FF2B5EF4-FFF2-40B4-BE49-F238E27FC236}">
                <a16:creationId xmlns:a16="http://schemas.microsoft.com/office/drawing/2014/main" id="{0AE118D2-19E7-4EB9-83D2-F20477F73564}"/>
              </a:ext>
            </a:extLst>
          </p:cNvPr>
          <p:cNvCxnSpPr>
            <a:cxnSpLocks/>
          </p:cNvCxnSpPr>
          <p:nvPr/>
        </p:nvCxnSpPr>
        <p:spPr>
          <a:xfrm flipH="1">
            <a:off x="2790089" y="4087360"/>
            <a:ext cx="2046851" cy="6902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Connettore 2 58">
            <a:extLst>
              <a:ext uri="{FF2B5EF4-FFF2-40B4-BE49-F238E27FC236}">
                <a16:creationId xmlns:a16="http://schemas.microsoft.com/office/drawing/2014/main" id="{0F080892-244A-45BC-838D-72915F6A365E}"/>
              </a:ext>
            </a:extLst>
          </p:cNvPr>
          <p:cNvCxnSpPr>
            <a:cxnSpLocks/>
          </p:cNvCxnSpPr>
          <p:nvPr/>
        </p:nvCxnSpPr>
        <p:spPr>
          <a:xfrm flipH="1">
            <a:off x="2752577" y="5018579"/>
            <a:ext cx="5744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Rettangolo 60">
            <a:extLst>
              <a:ext uri="{FF2B5EF4-FFF2-40B4-BE49-F238E27FC236}">
                <a16:creationId xmlns:a16="http://schemas.microsoft.com/office/drawing/2014/main" id="{8AA488C2-E418-4206-8B33-F96F6088F51D}"/>
              </a:ext>
            </a:extLst>
          </p:cNvPr>
          <p:cNvSpPr/>
          <p:nvPr/>
        </p:nvSpPr>
        <p:spPr>
          <a:xfrm>
            <a:off x="8065477" y="3548362"/>
            <a:ext cx="2185181"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DB LIKES</a:t>
            </a:r>
          </a:p>
        </p:txBody>
      </p:sp>
      <p:cxnSp>
        <p:nvCxnSpPr>
          <p:cNvPr id="215" name="Connettore 2 214">
            <a:extLst>
              <a:ext uri="{FF2B5EF4-FFF2-40B4-BE49-F238E27FC236}">
                <a16:creationId xmlns:a16="http://schemas.microsoft.com/office/drawing/2014/main" id="{6200BA6F-0087-4A69-80DF-312197BFDEEF}"/>
              </a:ext>
            </a:extLst>
          </p:cNvPr>
          <p:cNvCxnSpPr>
            <a:stCxn id="17" idx="3"/>
          </p:cNvCxnSpPr>
          <p:nvPr/>
        </p:nvCxnSpPr>
        <p:spPr>
          <a:xfrm flipV="1">
            <a:off x="6569613" y="2360943"/>
            <a:ext cx="84640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Rettangolo 64">
            <a:extLst>
              <a:ext uri="{FF2B5EF4-FFF2-40B4-BE49-F238E27FC236}">
                <a16:creationId xmlns:a16="http://schemas.microsoft.com/office/drawing/2014/main" id="{1D7E28B9-501A-4CE2-9B94-7CD754CEEF2E}"/>
              </a:ext>
            </a:extLst>
          </p:cNvPr>
          <p:cNvSpPr/>
          <p:nvPr/>
        </p:nvSpPr>
        <p:spPr>
          <a:xfrm>
            <a:off x="7426567" y="2223616"/>
            <a:ext cx="1631852"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DB UTENTI</a:t>
            </a:r>
          </a:p>
        </p:txBody>
      </p:sp>
      <p:sp>
        <p:nvSpPr>
          <p:cNvPr id="72" name="Rettangolo 71">
            <a:extLst>
              <a:ext uri="{FF2B5EF4-FFF2-40B4-BE49-F238E27FC236}">
                <a16:creationId xmlns:a16="http://schemas.microsoft.com/office/drawing/2014/main" id="{74CE10CD-8515-4FB3-854C-BD2DFB0A8F1A}"/>
              </a:ext>
            </a:extLst>
          </p:cNvPr>
          <p:cNvSpPr/>
          <p:nvPr/>
        </p:nvSpPr>
        <p:spPr>
          <a:xfrm>
            <a:off x="914399" y="5780547"/>
            <a:ext cx="1631852" cy="414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DB UTENTI</a:t>
            </a:r>
          </a:p>
        </p:txBody>
      </p:sp>
      <p:cxnSp>
        <p:nvCxnSpPr>
          <p:cNvPr id="223" name="Connettore 2 222">
            <a:extLst>
              <a:ext uri="{FF2B5EF4-FFF2-40B4-BE49-F238E27FC236}">
                <a16:creationId xmlns:a16="http://schemas.microsoft.com/office/drawing/2014/main" id="{961E58CC-D334-4FA0-B033-BA0C993CD9B5}"/>
              </a:ext>
            </a:extLst>
          </p:cNvPr>
          <p:cNvCxnSpPr>
            <a:stCxn id="35" idx="1"/>
          </p:cNvCxnSpPr>
          <p:nvPr/>
        </p:nvCxnSpPr>
        <p:spPr>
          <a:xfrm flipH="1" flipV="1">
            <a:off x="2651758" y="5987683"/>
            <a:ext cx="5509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Connettore 2 77">
            <a:extLst>
              <a:ext uri="{FF2B5EF4-FFF2-40B4-BE49-F238E27FC236}">
                <a16:creationId xmlns:a16="http://schemas.microsoft.com/office/drawing/2014/main" id="{B09E2620-A0F1-4A94-8727-DE3B1262F5A6}"/>
              </a:ext>
            </a:extLst>
          </p:cNvPr>
          <p:cNvCxnSpPr/>
          <p:nvPr/>
        </p:nvCxnSpPr>
        <p:spPr>
          <a:xfrm>
            <a:off x="5660753" y="2550405"/>
            <a:ext cx="0" cy="2919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Connettore 2 37">
            <a:extLst>
              <a:ext uri="{FF2B5EF4-FFF2-40B4-BE49-F238E27FC236}">
                <a16:creationId xmlns:a16="http://schemas.microsoft.com/office/drawing/2014/main" id="{F3521415-8BE7-4CF7-9396-9D43DE735F93}"/>
              </a:ext>
            </a:extLst>
          </p:cNvPr>
          <p:cNvCxnSpPr/>
          <p:nvPr/>
        </p:nvCxnSpPr>
        <p:spPr>
          <a:xfrm flipV="1">
            <a:off x="4881488" y="4206240"/>
            <a:ext cx="335280" cy="53419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1" name="Connettore 2 80">
            <a:extLst>
              <a:ext uri="{FF2B5EF4-FFF2-40B4-BE49-F238E27FC236}">
                <a16:creationId xmlns:a16="http://schemas.microsoft.com/office/drawing/2014/main" id="{237087CD-EF38-4536-9DDF-CAC419FABA2E}"/>
              </a:ext>
            </a:extLst>
          </p:cNvPr>
          <p:cNvCxnSpPr>
            <a:cxnSpLocks/>
          </p:cNvCxnSpPr>
          <p:nvPr/>
        </p:nvCxnSpPr>
        <p:spPr>
          <a:xfrm flipH="1" flipV="1">
            <a:off x="6096000" y="4206240"/>
            <a:ext cx="351693" cy="49491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5" name="Connettore 2 84">
            <a:extLst>
              <a:ext uri="{FF2B5EF4-FFF2-40B4-BE49-F238E27FC236}">
                <a16:creationId xmlns:a16="http://schemas.microsoft.com/office/drawing/2014/main" id="{14D2BF63-8D6A-4E89-99C4-E672D58EC915}"/>
              </a:ext>
            </a:extLst>
          </p:cNvPr>
          <p:cNvCxnSpPr>
            <a:cxnSpLocks/>
            <a:stCxn id="19" idx="1"/>
          </p:cNvCxnSpPr>
          <p:nvPr/>
        </p:nvCxnSpPr>
        <p:spPr>
          <a:xfrm flipH="1">
            <a:off x="5223146" y="4999579"/>
            <a:ext cx="72279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Connettore 2 49">
            <a:extLst>
              <a:ext uri="{FF2B5EF4-FFF2-40B4-BE49-F238E27FC236}">
                <a16:creationId xmlns:a16="http://schemas.microsoft.com/office/drawing/2014/main" id="{D7E63B32-81D8-403A-9122-90AD17A4DD04}"/>
              </a:ext>
            </a:extLst>
          </p:cNvPr>
          <p:cNvCxnSpPr/>
          <p:nvPr/>
        </p:nvCxnSpPr>
        <p:spPr>
          <a:xfrm flipH="1" flipV="1">
            <a:off x="3674010" y="4206240"/>
            <a:ext cx="264944" cy="534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3" name="Connettore 2 92">
            <a:extLst>
              <a:ext uri="{FF2B5EF4-FFF2-40B4-BE49-F238E27FC236}">
                <a16:creationId xmlns:a16="http://schemas.microsoft.com/office/drawing/2014/main" id="{FCA37F0A-0AC8-402D-9267-F0303006AA83}"/>
              </a:ext>
            </a:extLst>
          </p:cNvPr>
          <p:cNvCxnSpPr>
            <a:cxnSpLocks/>
          </p:cNvCxnSpPr>
          <p:nvPr/>
        </p:nvCxnSpPr>
        <p:spPr>
          <a:xfrm flipH="1" flipV="1">
            <a:off x="4295333" y="4159635"/>
            <a:ext cx="1710247" cy="6068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it-IT"/>
              <a:t>API REST</a:t>
            </a:r>
            <a:endParaRPr/>
          </a:p>
        </p:txBody>
      </p:sp>
      <p:sp>
        <p:nvSpPr>
          <p:cNvPr id="221" name="Google Shape;221;p4"/>
          <p:cNvSpPr txBox="1">
            <a:spLocks noGrp="1"/>
          </p:cNvSpPr>
          <p:nvPr>
            <p:ph type="body" idx="1"/>
          </p:nvPr>
        </p:nvSpPr>
        <p:spPr>
          <a:xfrm>
            <a:off x="680321" y="2336873"/>
            <a:ext cx="9613861" cy="3599316"/>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it-IT" dirty="0" err="1"/>
              <a:t>Spotify</a:t>
            </a:r>
            <a:endParaRPr lang="it-IT" dirty="0"/>
          </a:p>
          <a:p>
            <a:pPr marL="685800" lvl="1" indent="-228600">
              <a:spcBef>
                <a:spcPts val="0"/>
              </a:spcBef>
              <a:buSzPts val="2400"/>
            </a:pPr>
            <a:endParaRPr lang="it-IT" dirty="0"/>
          </a:p>
          <a:p>
            <a:pPr marL="685800" lvl="1" indent="-228600">
              <a:buSzPts val="2000"/>
            </a:pPr>
            <a:r>
              <a:rPr lang="it-IT" dirty="0"/>
              <a:t>Endpoint: https://api.spotify.com/v1/search?</a:t>
            </a:r>
            <a:endParaRPr dirty="0"/>
          </a:p>
          <a:p>
            <a:pPr marL="685800" lvl="1" indent="-228600" algn="l" rtl="0">
              <a:lnSpc>
                <a:spcPct val="90000"/>
              </a:lnSpc>
              <a:spcBef>
                <a:spcPts val="500"/>
              </a:spcBef>
              <a:spcAft>
                <a:spcPts val="0"/>
              </a:spcAft>
              <a:buClr>
                <a:schemeClr val="lt1"/>
              </a:buClr>
              <a:buSzPts val="2000"/>
              <a:buChar char="•"/>
            </a:pPr>
            <a:r>
              <a:rPr lang="it-IT" dirty="0"/>
              <a:t>Servizi: Catalogo di musica</a:t>
            </a:r>
            <a:endParaRPr dirty="0"/>
          </a:p>
          <a:p>
            <a:pPr marL="685800" lvl="1" indent="-228600">
              <a:buSzPts val="2000"/>
            </a:pPr>
            <a:r>
              <a:rPr lang="it-IT" dirty="0"/>
              <a:t>Autenticazione: </a:t>
            </a:r>
            <a:r>
              <a:rPr lang="it-IT" dirty="0" err="1"/>
              <a:t>OAuth</a:t>
            </a:r>
            <a:r>
              <a:rPr lang="it-IT" dirty="0"/>
              <a:t> 2.0(client-id, client-secret , token)</a:t>
            </a:r>
          </a:p>
          <a:p>
            <a:pPr marL="228600" indent="-228600">
              <a:spcBef>
                <a:spcPts val="500"/>
              </a:spcBef>
              <a:buSzPts val="2000"/>
            </a:pPr>
            <a:r>
              <a:rPr lang="it-IT" dirty="0" err="1"/>
              <a:t>Giphy</a:t>
            </a:r>
            <a:endParaRPr lang="it-IT" dirty="0"/>
          </a:p>
          <a:p>
            <a:pPr marL="685800" lvl="1" indent="-228600">
              <a:buSzPts val="2000"/>
            </a:pPr>
            <a:r>
              <a:rPr lang="it-IT" dirty="0" err="1"/>
              <a:t>EndPoint</a:t>
            </a:r>
            <a:r>
              <a:rPr lang="it-IT" dirty="0"/>
              <a:t>: http://api.giphy.com/v1/gifs/search?</a:t>
            </a:r>
          </a:p>
          <a:p>
            <a:pPr marL="685800" lvl="1" indent="-228600">
              <a:buSzPts val="2000"/>
            </a:pPr>
            <a:r>
              <a:rPr lang="it-IT" dirty="0"/>
              <a:t>Servizi: GIF ANIMATE </a:t>
            </a:r>
          </a:p>
          <a:p>
            <a:pPr marL="685800" lvl="1" indent="-228600">
              <a:buSzPts val="2000"/>
            </a:pPr>
            <a:r>
              <a:rPr lang="it-IT" dirty="0"/>
              <a:t>Autenticazione: API KEY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5"/>
          <p:cNvSpPr txBox="1">
            <a:spLocks noGrp="1"/>
          </p:cNvSpPr>
          <p:nvPr>
            <p:ph type="title"/>
          </p:nvPr>
        </p:nvSpPr>
        <p:spPr>
          <a:xfrm>
            <a:off x="524057" y="681982"/>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it-IT" dirty="0"/>
              <a:t>ER Model Database</a:t>
            </a:r>
            <a:endParaRPr dirty="0"/>
          </a:p>
        </p:txBody>
      </p:sp>
      <p:sp>
        <p:nvSpPr>
          <p:cNvPr id="2" name="Rettangolo 1">
            <a:extLst>
              <a:ext uri="{FF2B5EF4-FFF2-40B4-BE49-F238E27FC236}">
                <a16:creationId xmlns:a16="http://schemas.microsoft.com/office/drawing/2014/main" id="{D2DA44A8-0A75-4056-A4EA-D2D8A0761880}"/>
              </a:ext>
            </a:extLst>
          </p:cNvPr>
          <p:cNvSpPr/>
          <p:nvPr/>
        </p:nvSpPr>
        <p:spPr>
          <a:xfrm>
            <a:off x="2909833" y="2398819"/>
            <a:ext cx="2264897" cy="14454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3600" dirty="0">
                <a:ln w="0"/>
                <a:solidFill>
                  <a:schemeClr val="tx1"/>
                </a:solidFill>
                <a:effectLst>
                  <a:outerShdw blurRad="38100" dist="19050" dir="2700000" algn="tl" rotWithShape="0">
                    <a:schemeClr val="dk1">
                      <a:alpha val="40000"/>
                    </a:schemeClr>
                  </a:outerShdw>
                </a:effectLst>
              </a:rPr>
              <a:t>Utenti</a:t>
            </a:r>
            <a:endParaRPr lang="it-IT" dirty="0"/>
          </a:p>
        </p:txBody>
      </p:sp>
      <p:sp>
        <p:nvSpPr>
          <p:cNvPr id="5" name="Rettangolo 4">
            <a:extLst>
              <a:ext uri="{FF2B5EF4-FFF2-40B4-BE49-F238E27FC236}">
                <a16:creationId xmlns:a16="http://schemas.microsoft.com/office/drawing/2014/main" id="{BE701A6F-80CB-4F09-85CB-A19D265615B3}"/>
              </a:ext>
            </a:extLst>
          </p:cNvPr>
          <p:cNvSpPr/>
          <p:nvPr/>
        </p:nvSpPr>
        <p:spPr>
          <a:xfrm>
            <a:off x="2523961" y="2163393"/>
            <a:ext cx="944879" cy="3156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nome</a:t>
            </a:r>
          </a:p>
        </p:txBody>
      </p:sp>
      <p:sp>
        <p:nvSpPr>
          <p:cNvPr id="6" name="Rettangolo 5">
            <a:extLst>
              <a:ext uri="{FF2B5EF4-FFF2-40B4-BE49-F238E27FC236}">
                <a16:creationId xmlns:a16="http://schemas.microsoft.com/office/drawing/2014/main" id="{714525A2-1969-4B0E-8C57-83C700C3EB4B}"/>
              </a:ext>
            </a:extLst>
          </p:cNvPr>
          <p:cNvSpPr/>
          <p:nvPr/>
        </p:nvSpPr>
        <p:spPr>
          <a:xfrm>
            <a:off x="3562244" y="2163393"/>
            <a:ext cx="944879" cy="29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cognome</a:t>
            </a:r>
          </a:p>
        </p:txBody>
      </p:sp>
      <p:sp>
        <p:nvSpPr>
          <p:cNvPr id="8" name="Rettangolo 7">
            <a:extLst>
              <a:ext uri="{FF2B5EF4-FFF2-40B4-BE49-F238E27FC236}">
                <a16:creationId xmlns:a16="http://schemas.microsoft.com/office/drawing/2014/main" id="{4A552331-5FDE-452D-8B1C-BAB35212B136}"/>
              </a:ext>
            </a:extLst>
          </p:cNvPr>
          <p:cNvSpPr/>
          <p:nvPr/>
        </p:nvSpPr>
        <p:spPr>
          <a:xfrm>
            <a:off x="4611425" y="2168277"/>
            <a:ext cx="1250853" cy="29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nomeUtente</a:t>
            </a:r>
            <a:endParaRPr lang="it-IT" dirty="0"/>
          </a:p>
        </p:txBody>
      </p:sp>
      <p:sp>
        <p:nvSpPr>
          <p:cNvPr id="9" name="Rettangolo 8">
            <a:extLst>
              <a:ext uri="{FF2B5EF4-FFF2-40B4-BE49-F238E27FC236}">
                <a16:creationId xmlns:a16="http://schemas.microsoft.com/office/drawing/2014/main" id="{57DE2859-BAB1-4656-8646-7A5B1BAD6D0F}"/>
              </a:ext>
            </a:extLst>
          </p:cNvPr>
          <p:cNvSpPr/>
          <p:nvPr/>
        </p:nvSpPr>
        <p:spPr>
          <a:xfrm>
            <a:off x="2037454" y="2571449"/>
            <a:ext cx="944879" cy="29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email</a:t>
            </a:r>
          </a:p>
        </p:txBody>
      </p:sp>
      <p:sp>
        <p:nvSpPr>
          <p:cNvPr id="10" name="Rettangolo 9">
            <a:extLst>
              <a:ext uri="{FF2B5EF4-FFF2-40B4-BE49-F238E27FC236}">
                <a16:creationId xmlns:a16="http://schemas.microsoft.com/office/drawing/2014/main" id="{08D6E55D-44E7-4B8A-B3AA-C99AFCCC4AFE}"/>
              </a:ext>
            </a:extLst>
          </p:cNvPr>
          <p:cNvSpPr/>
          <p:nvPr/>
        </p:nvSpPr>
        <p:spPr>
          <a:xfrm>
            <a:off x="2037454" y="3007674"/>
            <a:ext cx="944879" cy="29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password</a:t>
            </a:r>
          </a:p>
        </p:txBody>
      </p:sp>
      <p:sp>
        <p:nvSpPr>
          <p:cNvPr id="11" name="Rettangolo 10">
            <a:extLst>
              <a:ext uri="{FF2B5EF4-FFF2-40B4-BE49-F238E27FC236}">
                <a16:creationId xmlns:a16="http://schemas.microsoft.com/office/drawing/2014/main" id="{3F5EDCAF-3BC3-47D9-9198-9FAD01FBF88D}"/>
              </a:ext>
            </a:extLst>
          </p:cNvPr>
          <p:cNvSpPr/>
          <p:nvPr/>
        </p:nvSpPr>
        <p:spPr>
          <a:xfrm>
            <a:off x="2051522" y="3465473"/>
            <a:ext cx="944879" cy="29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avatar</a:t>
            </a:r>
          </a:p>
        </p:txBody>
      </p:sp>
      <p:sp>
        <p:nvSpPr>
          <p:cNvPr id="12" name="Rettangolo 11">
            <a:extLst>
              <a:ext uri="{FF2B5EF4-FFF2-40B4-BE49-F238E27FC236}">
                <a16:creationId xmlns:a16="http://schemas.microsoft.com/office/drawing/2014/main" id="{FFAD794A-D0A4-40C4-A966-90024210B2EB}"/>
              </a:ext>
            </a:extLst>
          </p:cNvPr>
          <p:cNvSpPr/>
          <p:nvPr/>
        </p:nvSpPr>
        <p:spPr>
          <a:xfrm>
            <a:off x="2909833" y="4969566"/>
            <a:ext cx="2264897" cy="14454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3600" dirty="0">
                <a:ln w="0"/>
                <a:solidFill>
                  <a:schemeClr val="tx1"/>
                </a:solidFill>
                <a:effectLst>
                  <a:outerShdw blurRad="38100" dist="19050" dir="2700000" algn="tl" rotWithShape="0">
                    <a:schemeClr val="dk1">
                      <a:alpha val="40000"/>
                    </a:schemeClr>
                  </a:outerShdw>
                </a:effectLst>
              </a:rPr>
              <a:t>POST</a:t>
            </a:r>
            <a:endParaRPr lang="it-IT" dirty="0"/>
          </a:p>
        </p:txBody>
      </p:sp>
      <p:sp>
        <p:nvSpPr>
          <p:cNvPr id="13" name="Rettangolo 12">
            <a:extLst>
              <a:ext uri="{FF2B5EF4-FFF2-40B4-BE49-F238E27FC236}">
                <a16:creationId xmlns:a16="http://schemas.microsoft.com/office/drawing/2014/main" id="{452792CB-81B6-495C-A62B-688B795A3BFE}"/>
              </a:ext>
            </a:extLst>
          </p:cNvPr>
          <p:cNvSpPr/>
          <p:nvPr/>
        </p:nvSpPr>
        <p:spPr>
          <a:xfrm>
            <a:off x="1979990" y="6119598"/>
            <a:ext cx="944879" cy="29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dataPost</a:t>
            </a:r>
            <a:endParaRPr lang="it-IT" dirty="0"/>
          </a:p>
        </p:txBody>
      </p:sp>
      <p:sp>
        <p:nvSpPr>
          <p:cNvPr id="15" name="Rettangolo 14">
            <a:extLst>
              <a:ext uri="{FF2B5EF4-FFF2-40B4-BE49-F238E27FC236}">
                <a16:creationId xmlns:a16="http://schemas.microsoft.com/office/drawing/2014/main" id="{FE3A46FA-C5D7-4B7D-93E0-01887FD37817}"/>
              </a:ext>
            </a:extLst>
          </p:cNvPr>
          <p:cNvSpPr/>
          <p:nvPr/>
        </p:nvSpPr>
        <p:spPr>
          <a:xfrm>
            <a:off x="2437393" y="6438368"/>
            <a:ext cx="1250853" cy="29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nomeUtente</a:t>
            </a:r>
            <a:endParaRPr lang="it-IT" dirty="0"/>
          </a:p>
        </p:txBody>
      </p:sp>
      <p:sp>
        <p:nvSpPr>
          <p:cNvPr id="16" name="Rettangolo 15">
            <a:extLst>
              <a:ext uri="{FF2B5EF4-FFF2-40B4-BE49-F238E27FC236}">
                <a16:creationId xmlns:a16="http://schemas.microsoft.com/office/drawing/2014/main" id="{84CF6DB0-4757-4B60-B909-FCE1888FE23F}"/>
              </a:ext>
            </a:extLst>
          </p:cNvPr>
          <p:cNvSpPr/>
          <p:nvPr/>
        </p:nvSpPr>
        <p:spPr>
          <a:xfrm>
            <a:off x="1979990" y="5060397"/>
            <a:ext cx="944879" cy="29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id</a:t>
            </a:r>
          </a:p>
        </p:txBody>
      </p:sp>
      <p:sp>
        <p:nvSpPr>
          <p:cNvPr id="17" name="Rettangolo 16">
            <a:extLst>
              <a:ext uri="{FF2B5EF4-FFF2-40B4-BE49-F238E27FC236}">
                <a16:creationId xmlns:a16="http://schemas.microsoft.com/office/drawing/2014/main" id="{B5322896-2903-41C8-AB6F-7FF9107759F9}"/>
              </a:ext>
            </a:extLst>
          </p:cNvPr>
          <p:cNvSpPr/>
          <p:nvPr/>
        </p:nvSpPr>
        <p:spPr>
          <a:xfrm>
            <a:off x="1964954" y="5419792"/>
            <a:ext cx="944879" cy="29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Titolo</a:t>
            </a:r>
          </a:p>
        </p:txBody>
      </p:sp>
      <p:sp>
        <p:nvSpPr>
          <p:cNvPr id="18" name="Rettangolo 17">
            <a:extLst>
              <a:ext uri="{FF2B5EF4-FFF2-40B4-BE49-F238E27FC236}">
                <a16:creationId xmlns:a16="http://schemas.microsoft.com/office/drawing/2014/main" id="{6C2C9783-DE05-40F7-9103-105347CADFD2}"/>
              </a:ext>
            </a:extLst>
          </p:cNvPr>
          <p:cNvSpPr/>
          <p:nvPr/>
        </p:nvSpPr>
        <p:spPr>
          <a:xfrm>
            <a:off x="1957921" y="5777639"/>
            <a:ext cx="944879" cy="29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url</a:t>
            </a:r>
            <a:endParaRPr lang="it-IT" dirty="0"/>
          </a:p>
        </p:txBody>
      </p:sp>
      <p:sp>
        <p:nvSpPr>
          <p:cNvPr id="224" name="Decisione 223">
            <a:extLst>
              <a:ext uri="{FF2B5EF4-FFF2-40B4-BE49-F238E27FC236}">
                <a16:creationId xmlns:a16="http://schemas.microsoft.com/office/drawing/2014/main" id="{8F81300E-F626-4107-9383-E8ACD16D904D}"/>
              </a:ext>
            </a:extLst>
          </p:cNvPr>
          <p:cNvSpPr/>
          <p:nvPr/>
        </p:nvSpPr>
        <p:spPr>
          <a:xfrm>
            <a:off x="6187077" y="2458816"/>
            <a:ext cx="2022385" cy="1385458"/>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Follower</a:t>
            </a:r>
          </a:p>
        </p:txBody>
      </p:sp>
      <p:sp>
        <p:nvSpPr>
          <p:cNvPr id="225" name="Freccia a destra 224">
            <a:extLst>
              <a:ext uri="{FF2B5EF4-FFF2-40B4-BE49-F238E27FC236}">
                <a16:creationId xmlns:a16="http://schemas.microsoft.com/office/drawing/2014/main" id="{D25330B3-573E-4841-85F3-B1656F7FAB33}"/>
              </a:ext>
            </a:extLst>
          </p:cNvPr>
          <p:cNvSpPr/>
          <p:nvPr/>
        </p:nvSpPr>
        <p:spPr>
          <a:xfrm rot="10800000">
            <a:off x="5334748" y="3465473"/>
            <a:ext cx="670177" cy="3309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0" name="Freccia a destra 39">
            <a:extLst>
              <a:ext uri="{FF2B5EF4-FFF2-40B4-BE49-F238E27FC236}">
                <a16:creationId xmlns:a16="http://schemas.microsoft.com/office/drawing/2014/main" id="{883498E6-3F03-40B0-ACD4-059815F37D7B}"/>
              </a:ext>
            </a:extLst>
          </p:cNvPr>
          <p:cNvSpPr/>
          <p:nvPr/>
        </p:nvSpPr>
        <p:spPr>
          <a:xfrm>
            <a:off x="5330988" y="2643537"/>
            <a:ext cx="670177" cy="3309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6" name="Decisione 45">
            <a:extLst>
              <a:ext uri="{FF2B5EF4-FFF2-40B4-BE49-F238E27FC236}">
                <a16:creationId xmlns:a16="http://schemas.microsoft.com/office/drawing/2014/main" id="{E32AFF22-477A-4BA4-90B3-1B10F8BDD945}"/>
              </a:ext>
            </a:extLst>
          </p:cNvPr>
          <p:cNvSpPr/>
          <p:nvPr/>
        </p:nvSpPr>
        <p:spPr>
          <a:xfrm>
            <a:off x="2589227" y="4020647"/>
            <a:ext cx="1445456" cy="666729"/>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scrive</a:t>
            </a:r>
          </a:p>
        </p:txBody>
      </p:sp>
      <p:sp>
        <p:nvSpPr>
          <p:cNvPr id="47" name="Freccia a destra 46">
            <a:extLst>
              <a:ext uri="{FF2B5EF4-FFF2-40B4-BE49-F238E27FC236}">
                <a16:creationId xmlns:a16="http://schemas.microsoft.com/office/drawing/2014/main" id="{9489160B-2193-4E3B-A246-AA495802966C}"/>
              </a:ext>
            </a:extLst>
          </p:cNvPr>
          <p:cNvSpPr/>
          <p:nvPr/>
        </p:nvSpPr>
        <p:spPr>
          <a:xfrm rot="5400000">
            <a:off x="3125111" y="4732365"/>
            <a:ext cx="273996" cy="2256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8" name="Freccia a destra 47">
            <a:extLst>
              <a:ext uri="{FF2B5EF4-FFF2-40B4-BE49-F238E27FC236}">
                <a16:creationId xmlns:a16="http://schemas.microsoft.com/office/drawing/2014/main" id="{23F7842E-C349-434B-BB73-1AFCC5F5425E}"/>
              </a:ext>
            </a:extLst>
          </p:cNvPr>
          <p:cNvSpPr/>
          <p:nvPr/>
        </p:nvSpPr>
        <p:spPr>
          <a:xfrm rot="5400000">
            <a:off x="3136877" y="3756961"/>
            <a:ext cx="309616" cy="2705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8" name="CasellaDiTesto 227">
            <a:extLst>
              <a:ext uri="{FF2B5EF4-FFF2-40B4-BE49-F238E27FC236}">
                <a16:creationId xmlns:a16="http://schemas.microsoft.com/office/drawing/2014/main" id="{7BC9289B-2985-47BF-80F6-FBC7231F1A30}"/>
              </a:ext>
            </a:extLst>
          </p:cNvPr>
          <p:cNvSpPr txBox="1"/>
          <p:nvPr/>
        </p:nvSpPr>
        <p:spPr>
          <a:xfrm>
            <a:off x="5966580" y="2393781"/>
            <a:ext cx="871422" cy="307777"/>
          </a:xfrm>
          <a:prstGeom prst="rect">
            <a:avLst/>
          </a:prstGeom>
          <a:noFill/>
        </p:spPr>
        <p:txBody>
          <a:bodyPr wrap="square" rtlCol="0">
            <a:spAutoFit/>
          </a:bodyPr>
          <a:lstStyle/>
          <a:p>
            <a:r>
              <a:rPr lang="it-IT" dirty="0"/>
              <a:t>0,n</a:t>
            </a:r>
          </a:p>
        </p:txBody>
      </p:sp>
      <p:sp>
        <p:nvSpPr>
          <p:cNvPr id="57" name="CasellaDiTesto 56">
            <a:extLst>
              <a:ext uri="{FF2B5EF4-FFF2-40B4-BE49-F238E27FC236}">
                <a16:creationId xmlns:a16="http://schemas.microsoft.com/office/drawing/2014/main" id="{FD873C60-ECD8-406E-A4DE-F8A306A86C2D}"/>
              </a:ext>
            </a:extLst>
          </p:cNvPr>
          <p:cNvSpPr txBox="1"/>
          <p:nvPr/>
        </p:nvSpPr>
        <p:spPr>
          <a:xfrm>
            <a:off x="2275683" y="3889196"/>
            <a:ext cx="871422" cy="307777"/>
          </a:xfrm>
          <a:prstGeom prst="rect">
            <a:avLst/>
          </a:prstGeom>
          <a:noFill/>
        </p:spPr>
        <p:txBody>
          <a:bodyPr wrap="square" rtlCol="0">
            <a:spAutoFit/>
          </a:bodyPr>
          <a:lstStyle/>
          <a:p>
            <a:r>
              <a:rPr lang="it-IT" dirty="0"/>
              <a:t>0,N</a:t>
            </a:r>
          </a:p>
        </p:txBody>
      </p:sp>
      <p:sp>
        <p:nvSpPr>
          <p:cNvPr id="53" name="Decisione 52">
            <a:extLst>
              <a:ext uri="{FF2B5EF4-FFF2-40B4-BE49-F238E27FC236}">
                <a16:creationId xmlns:a16="http://schemas.microsoft.com/office/drawing/2014/main" id="{F7520E4C-B9AB-457A-A00A-EBF9896B32D0}"/>
              </a:ext>
            </a:extLst>
          </p:cNvPr>
          <p:cNvSpPr/>
          <p:nvPr/>
        </p:nvSpPr>
        <p:spPr>
          <a:xfrm>
            <a:off x="4128316" y="4046163"/>
            <a:ext cx="1445456" cy="666729"/>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Likes</a:t>
            </a:r>
          </a:p>
        </p:txBody>
      </p:sp>
      <p:sp>
        <p:nvSpPr>
          <p:cNvPr id="58" name="Freccia a destra 57">
            <a:extLst>
              <a:ext uri="{FF2B5EF4-FFF2-40B4-BE49-F238E27FC236}">
                <a16:creationId xmlns:a16="http://schemas.microsoft.com/office/drawing/2014/main" id="{74398960-98E0-41CA-BDD1-8781843FF62A}"/>
              </a:ext>
            </a:extLst>
          </p:cNvPr>
          <p:cNvSpPr/>
          <p:nvPr/>
        </p:nvSpPr>
        <p:spPr>
          <a:xfrm rot="5400000">
            <a:off x="4664200" y="4757881"/>
            <a:ext cx="273996" cy="2256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9" name="Freccia a destra 58">
            <a:extLst>
              <a:ext uri="{FF2B5EF4-FFF2-40B4-BE49-F238E27FC236}">
                <a16:creationId xmlns:a16="http://schemas.microsoft.com/office/drawing/2014/main" id="{2993A40E-BDBA-4343-96C9-9D4784DC6FF5}"/>
              </a:ext>
            </a:extLst>
          </p:cNvPr>
          <p:cNvSpPr/>
          <p:nvPr/>
        </p:nvSpPr>
        <p:spPr>
          <a:xfrm rot="5400000">
            <a:off x="4713249" y="3772522"/>
            <a:ext cx="309616" cy="2705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0" name="CasellaDiTesto 59">
            <a:extLst>
              <a:ext uri="{FF2B5EF4-FFF2-40B4-BE49-F238E27FC236}">
                <a16:creationId xmlns:a16="http://schemas.microsoft.com/office/drawing/2014/main" id="{1BEC627F-1466-453F-9740-DE009D44D166}"/>
              </a:ext>
            </a:extLst>
          </p:cNvPr>
          <p:cNvSpPr txBox="1"/>
          <p:nvPr/>
        </p:nvSpPr>
        <p:spPr>
          <a:xfrm>
            <a:off x="5848859" y="3815264"/>
            <a:ext cx="871422" cy="307777"/>
          </a:xfrm>
          <a:prstGeom prst="rect">
            <a:avLst/>
          </a:prstGeom>
          <a:noFill/>
        </p:spPr>
        <p:txBody>
          <a:bodyPr wrap="square" rtlCol="0">
            <a:spAutoFit/>
          </a:bodyPr>
          <a:lstStyle/>
          <a:p>
            <a:r>
              <a:rPr lang="it-IT" dirty="0"/>
              <a:t>0,n</a:t>
            </a:r>
          </a:p>
        </p:txBody>
      </p:sp>
      <p:sp>
        <p:nvSpPr>
          <p:cNvPr id="61" name="CasellaDiTesto 60">
            <a:extLst>
              <a:ext uri="{FF2B5EF4-FFF2-40B4-BE49-F238E27FC236}">
                <a16:creationId xmlns:a16="http://schemas.microsoft.com/office/drawing/2014/main" id="{2D576CF7-B01C-4248-B1A8-C20572DD7C10}"/>
              </a:ext>
            </a:extLst>
          </p:cNvPr>
          <p:cNvSpPr txBox="1"/>
          <p:nvPr/>
        </p:nvSpPr>
        <p:spPr>
          <a:xfrm>
            <a:off x="2378110" y="4644218"/>
            <a:ext cx="871422" cy="307777"/>
          </a:xfrm>
          <a:prstGeom prst="rect">
            <a:avLst/>
          </a:prstGeom>
          <a:noFill/>
        </p:spPr>
        <p:txBody>
          <a:bodyPr wrap="square" rtlCol="0">
            <a:spAutoFit/>
          </a:bodyPr>
          <a:lstStyle/>
          <a:p>
            <a:r>
              <a:rPr lang="it-IT" dirty="0"/>
              <a:t>1,1</a:t>
            </a:r>
          </a:p>
        </p:txBody>
      </p:sp>
      <p:sp>
        <p:nvSpPr>
          <p:cNvPr id="62" name="CasellaDiTesto 61">
            <a:extLst>
              <a:ext uri="{FF2B5EF4-FFF2-40B4-BE49-F238E27FC236}">
                <a16:creationId xmlns:a16="http://schemas.microsoft.com/office/drawing/2014/main" id="{92ECD0D8-4FC6-4611-9430-4F13F2A37364}"/>
              </a:ext>
            </a:extLst>
          </p:cNvPr>
          <p:cNvSpPr txBox="1"/>
          <p:nvPr/>
        </p:nvSpPr>
        <p:spPr>
          <a:xfrm>
            <a:off x="5095158" y="3859202"/>
            <a:ext cx="871422" cy="307777"/>
          </a:xfrm>
          <a:prstGeom prst="rect">
            <a:avLst/>
          </a:prstGeom>
          <a:noFill/>
        </p:spPr>
        <p:txBody>
          <a:bodyPr wrap="square" rtlCol="0">
            <a:spAutoFit/>
          </a:bodyPr>
          <a:lstStyle/>
          <a:p>
            <a:r>
              <a:rPr lang="it-IT" dirty="0"/>
              <a:t>0,N</a:t>
            </a:r>
          </a:p>
        </p:txBody>
      </p:sp>
      <p:sp>
        <p:nvSpPr>
          <p:cNvPr id="63" name="CasellaDiTesto 62">
            <a:extLst>
              <a:ext uri="{FF2B5EF4-FFF2-40B4-BE49-F238E27FC236}">
                <a16:creationId xmlns:a16="http://schemas.microsoft.com/office/drawing/2014/main" id="{EB83824E-35A7-4FC6-BF98-860E06B736EA}"/>
              </a:ext>
            </a:extLst>
          </p:cNvPr>
          <p:cNvSpPr txBox="1"/>
          <p:nvPr/>
        </p:nvSpPr>
        <p:spPr>
          <a:xfrm>
            <a:off x="5018778" y="4634559"/>
            <a:ext cx="871422" cy="307777"/>
          </a:xfrm>
          <a:prstGeom prst="rect">
            <a:avLst/>
          </a:prstGeom>
          <a:noFill/>
        </p:spPr>
        <p:txBody>
          <a:bodyPr wrap="square" rtlCol="0">
            <a:spAutoFit/>
          </a:bodyPr>
          <a:lstStyle/>
          <a:p>
            <a:r>
              <a:rPr lang="it-IT" dirty="0"/>
              <a:t>1,N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it-IT" dirty="0" err="1"/>
              <a:t>Signup</a:t>
            </a:r>
            <a:endParaRPr dirty="0"/>
          </a:p>
        </p:txBody>
      </p:sp>
      <p:pic>
        <p:nvPicPr>
          <p:cNvPr id="5" name="Immagine 4" descr="Immagine che contiene esterni, segnale, uomo, campo&#10;&#10;Descrizione generata automaticamente">
            <a:extLst>
              <a:ext uri="{FF2B5EF4-FFF2-40B4-BE49-F238E27FC236}">
                <a16:creationId xmlns:a16="http://schemas.microsoft.com/office/drawing/2014/main" id="{B52E38E0-F9AA-4B24-95BF-80FF16D7E673}"/>
              </a:ext>
            </a:extLst>
          </p:cNvPr>
          <p:cNvPicPr>
            <a:picLocks noChangeAspect="1"/>
          </p:cNvPicPr>
          <p:nvPr/>
        </p:nvPicPr>
        <p:blipFill>
          <a:blip r:embed="rId3"/>
          <a:stretch>
            <a:fillRect/>
          </a:stretch>
        </p:blipFill>
        <p:spPr>
          <a:xfrm>
            <a:off x="0" y="1969476"/>
            <a:ext cx="6344529" cy="4888523"/>
          </a:xfrm>
          <a:prstGeom prst="rect">
            <a:avLst/>
          </a:prstGeom>
        </p:spPr>
      </p:pic>
      <p:pic>
        <p:nvPicPr>
          <p:cNvPr id="7" name="Immagine 6" descr="Immagine che contiene screenshot&#10;&#10;Descrizione generata automaticamente">
            <a:extLst>
              <a:ext uri="{FF2B5EF4-FFF2-40B4-BE49-F238E27FC236}">
                <a16:creationId xmlns:a16="http://schemas.microsoft.com/office/drawing/2014/main" id="{71A547F7-48B2-4470-934A-E9CF28F54880}"/>
              </a:ext>
            </a:extLst>
          </p:cNvPr>
          <p:cNvPicPr>
            <a:picLocks noChangeAspect="1"/>
          </p:cNvPicPr>
          <p:nvPr/>
        </p:nvPicPr>
        <p:blipFill>
          <a:blip r:embed="rId4"/>
          <a:stretch>
            <a:fillRect/>
          </a:stretch>
        </p:blipFill>
        <p:spPr>
          <a:xfrm>
            <a:off x="6344529" y="1969476"/>
            <a:ext cx="5847471" cy="4888524"/>
          </a:xfrm>
          <a:prstGeom prst="rect">
            <a:avLst/>
          </a:prstGeom>
        </p:spPr>
      </p:pic>
    </p:spTree>
    <p:extLst>
      <p:ext uri="{BB962C8B-B14F-4D97-AF65-F5344CB8AC3E}">
        <p14:creationId xmlns:p14="http://schemas.microsoft.com/office/powerpoint/2010/main" val="1442946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it-IT" dirty="0"/>
              <a:t>Login</a:t>
            </a:r>
            <a:endParaRPr dirty="0"/>
          </a:p>
        </p:txBody>
      </p:sp>
      <p:pic>
        <p:nvPicPr>
          <p:cNvPr id="3" name="Immagine 2" descr="Immagine che contiene esterni, segnale, facciata, uomo&#10;&#10;Descrizione generata automaticamente">
            <a:extLst>
              <a:ext uri="{FF2B5EF4-FFF2-40B4-BE49-F238E27FC236}">
                <a16:creationId xmlns:a16="http://schemas.microsoft.com/office/drawing/2014/main" id="{FE73710E-D517-4646-9A9B-7C5BC8FD37ED}"/>
              </a:ext>
            </a:extLst>
          </p:cNvPr>
          <p:cNvPicPr>
            <a:picLocks noChangeAspect="1"/>
          </p:cNvPicPr>
          <p:nvPr/>
        </p:nvPicPr>
        <p:blipFill>
          <a:blip r:embed="rId3"/>
          <a:stretch>
            <a:fillRect/>
          </a:stretch>
        </p:blipFill>
        <p:spPr>
          <a:xfrm>
            <a:off x="0" y="1995952"/>
            <a:ext cx="6340711" cy="4862047"/>
          </a:xfrm>
          <a:prstGeom prst="rect">
            <a:avLst/>
          </a:prstGeom>
        </p:spPr>
      </p:pic>
      <p:pic>
        <p:nvPicPr>
          <p:cNvPr id="5" name="Immagine 4" descr="Immagine che contiene screenshot, schermo, sedendo, portatile&#10;&#10;Descrizione generata automaticamente">
            <a:extLst>
              <a:ext uri="{FF2B5EF4-FFF2-40B4-BE49-F238E27FC236}">
                <a16:creationId xmlns:a16="http://schemas.microsoft.com/office/drawing/2014/main" id="{B74F5FE1-FD19-49AB-AEDC-B757A0C6CE2E}"/>
              </a:ext>
            </a:extLst>
          </p:cNvPr>
          <p:cNvPicPr>
            <a:picLocks noChangeAspect="1"/>
          </p:cNvPicPr>
          <p:nvPr/>
        </p:nvPicPr>
        <p:blipFill>
          <a:blip r:embed="rId4"/>
          <a:stretch>
            <a:fillRect/>
          </a:stretch>
        </p:blipFill>
        <p:spPr>
          <a:xfrm>
            <a:off x="6340711" y="1995953"/>
            <a:ext cx="5763751" cy="486204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it-IT" dirty="0"/>
              <a:t>Home</a:t>
            </a:r>
            <a:endParaRPr dirty="0"/>
          </a:p>
        </p:txBody>
      </p:sp>
      <p:pic>
        <p:nvPicPr>
          <p:cNvPr id="3" name="Immagine 2" descr="Immagine che contiene screenshot, interni, computer, fotografia&#10;&#10;Descrizione generata automaticamente">
            <a:extLst>
              <a:ext uri="{FF2B5EF4-FFF2-40B4-BE49-F238E27FC236}">
                <a16:creationId xmlns:a16="http://schemas.microsoft.com/office/drawing/2014/main" id="{C87BB83B-9D4B-4B12-8DD9-26BF09C1A517}"/>
              </a:ext>
            </a:extLst>
          </p:cNvPr>
          <p:cNvPicPr>
            <a:picLocks noChangeAspect="1"/>
          </p:cNvPicPr>
          <p:nvPr/>
        </p:nvPicPr>
        <p:blipFill>
          <a:blip r:embed="rId3"/>
          <a:stretch>
            <a:fillRect/>
          </a:stretch>
        </p:blipFill>
        <p:spPr>
          <a:xfrm>
            <a:off x="0" y="1965919"/>
            <a:ext cx="6096000" cy="4020998"/>
          </a:xfrm>
          <a:prstGeom prst="rect">
            <a:avLst/>
          </a:prstGeom>
        </p:spPr>
      </p:pic>
      <p:pic>
        <p:nvPicPr>
          <p:cNvPr id="5" name="Immagine 4">
            <a:extLst>
              <a:ext uri="{FF2B5EF4-FFF2-40B4-BE49-F238E27FC236}">
                <a16:creationId xmlns:a16="http://schemas.microsoft.com/office/drawing/2014/main" id="{C226D8D8-82C8-45D0-9446-F09B68A927D7}"/>
              </a:ext>
            </a:extLst>
          </p:cNvPr>
          <p:cNvPicPr>
            <a:picLocks noChangeAspect="1"/>
          </p:cNvPicPr>
          <p:nvPr/>
        </p:nvPicPr>
        <p:blipFill>
          <a:blip r:embed="rId4"/>
          <a:stretch>
            <a:fillRect/>
          </a:stretch>
        </p:blipFill>
        <p:spPr>
          <a:xfrm>
            <a:off x="0" y="5986917"/>
            <a:ext cx="6073894" cy="857370"/>
          </a:xfrm>
          <a:prstGeom prst="rect">
            <a:avLst/>
          </a:prstGeom>
        </p:spPr>
      </p:pic>
      <p:pic>
        <p:nvPicPr>
          <p:cNvPr id="7" name="Immagine 6" descr="Immagine che contiene monitor, televisione, schermo, sedendo&#10;&#10;Descrizione generata automaticamente">
            <a:extLst>
              <a:ext uri="{FF2B5EF4-FFF2-40B4-BE49-F238E27FC236}">
                <a16:creationId xmlns:a16="http://schemas.microsoft.com/office/drawing/2014/main" id="{2B124110-F3EB-4768-BC8B-D0B34CA4BA5D}"/>
              </a:ext>
            </a:extLst>
          </p:cNvPr>
          <p:cNvPicPr>
            <a:picLocks noChangeAspect="1"/>
          </p:cNvPicPr>
          <p:nvPr/>
        </p:nvPicPr>
        <p:blipFill>
          <a:blip r:embed="rId5"/>
          <a:stretch>
            <a:fillRect/>
          </a:stretch>
        </p:blipFill>
        <p:spPr>
          <a:xfrm>
            <a:off x="6073894" y="0"/>
            <a:ext cx="6096000" cy="6844287"/>
          </a:xfrm>
          <a:prstGeom prst="rect">
            <a:avLst/>
          </a:prstGeom>
        </p:spPr>
      </p:pic>
    </p:spTree>
    <p:extLst>
      <p:ext uri="{BB962C8B-B14F-4D97-AF65-F5344CB8AC3E}">
        <p14:creationId xmlns:p14="http://schemas.microsoft.com/office/powerpoint/2010/main" val="3944613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it-IT" dirty="0" err="1"/>
              <a:t>Search_People</a:t>
            </a:r>
            <a:endParaRPr dirty="0"/>
          </a:p>
        </p:txBody>
      </p:sp>
      <p:pic>
        <p:nvPicPr>
          <p:cNvPr id="5" name="Immagine 4" descr="Immagine che contiene screenshot, fotografia, facciata, largo&#10;&#10;Descrizione generata automaticamente">
            <a:extLst>
              <a:ext uri="{FF2B5EF4-FFF2-40B4-BE49-F238E27FC236}">
                <a16:creationId xmlns:a16="http://schemas.microsoft.com/office/drawing/2014/main" id="{76E6DC12-ACAD-4CB9-A6B3-5D5E6169D379}"/>
              </a:ext>
            </a:extLst>
          </p:cNvPr>
          <p:cNvPicPr>
            <a:picLocks noChangeAspect="1"/>
          </p:cNvPicPr>
          <p:nvPr/>
        </p:nvPicPr>
        <p:blipFill>
          <a:blip r:embed="rId3"/>
          <a:stretch>
            <a:fillRect/>
          </a:stretch>
        </p:blipFill>
        <p:spPr>
          <a:xfrm>
            <a:off x="0" y="1930972"/>
            <a:ext cx="6995160" cy="4927027"/>
          </a:xfrm>
          <a:prstGeom prst="rect">
            <a:avLst/>
          </a:prstGeom>
        </p:spPr>
      </p:pic>
      <p:pic>
        <p:nvPicPr>
          <p:cNvPr id="7" name="Immagine 6" descr="Immagine che contiene screenshot, sedendo, telefono, tavolo&#10;&#10;Descrizione generata automaticamente">
            <a:extLst>
              <a:ext uri="{FF2B5EF4-FFF2-40B4-BE49-F238E27FC236}">
                <a16:creationId xmlns:a16="http://schemas.microsoft.com/office/drawing/2014/main" id="{F87C5A57-3257-480C-9506-907E06D45906}"/>
              </a:ext>
            </a:extLst>
          </p:cNvPr>
          <p:cNvPicPr>
            <a:picLocks noChangeAspect="1"/>
          </p:cNvPicPr>
          <p:nvPr/>
        </p:nvPicPr>
        <p:blipFill>
          <a:blip r:embed="rId4"/>
          <a:stretch>
            <a:fillRect/>
          </a:stretch>
        </p:blipFill>
        <p:spPr>
          <a:xfrm>
            <a:off x="6995160" y="1930972"/>
            <a:ext cx="5196840" cy="4927027"/>
          </a:xfrm>
          <a:prstGeom prst="rect">
            <a:avLst/>
          </a:prstGeom>
        </p:spPr>
      </p:pic>
    </p:spTree>
    <p:extLst>
      <p:ext uri="{BB962C8B-B14F-4D97-AF65-F5344CB8AC3E}">
        <p14:creationId xmlns:p14="http://schemas.microsoft.com/office/powerpoint/2010/main" val="1865835119"/>
      </p:ext>
    </p:extLst>
  </p:cSld>
  <p:clrMapOvr>
    <a:masterClrMapping/>
  </p:clrMapOvr>
</p:sld>
</file>

<file path=ppt/theme/theme1.xml><?xml version="1.0" encoding="utf-8"?>
<a:theme xmlns:a="http://schemas.openxmlformats.org/drawingml/2006/main" name="Berlin">
  <a:themeElements>
    <a:clrScheme name="Berlin">
      <a:dk1>
        <a:srgbClr val="000000"/>
      </a:dk1>
      <a:lt1>
        <a:srgbClr val="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218</TotalTime>
  <Words>206</Words>
  <Application>Microsoft Office PowerPoint</Application>
  <PresentationFormat>Widescreen</PresentationFormat>
  <Paragraphs>59</Paragraphs>
  <Slides>10</Slides>
  <Notes>10</Notes>
  <HiddenSlides>0</HiddenSlides>
  <MMClips>0</MMClips>
  <ScaleCrop>false</ScaleCrop>
  <HeadingPairs>
    <vt:vector size="6" baseType="variant">
      <vt:variant>
        <vt:lpstr>Caratteri utilizzati</vt:lpstr>
      </vt:variant>
      <vt:variant>
        <vt:i4>2</vt:i4>
      </vt:variant>
      <vt:variant>
        <vt:lpstr>Tema</vt:lpstr>
      </vt:variant>
      <vt:variant>
        <vt:i4>1</vt:i4>
      </vt:variant>
      <vt:variant>
        <vt:lpstr>Titoli diapositive</vt:lpstr>
      </vt:variant>
      <vt:variant>
        <vt:i4>10</vt:i4>
      </vt:variant>
    </vt:vector>
  </HeadingPairs>
  <TitlesOfParts>
    <vt:vector size="13" baseType="lpstr">
      <vt:lpstr>Arial</vt:lpstr>
      <vt:lpstr>Trebuchet MS</vt:lpstr>
      <vt:lpstr>Berlin</vt:lpstr>
      <vt:lpstr>Web programming – Homework 1</vt:lpstr>
      <vt:lpstr>MY SQUARE</vt:lpstr>
      <vt:lpstr>Diagramma interazione componenti</vt:lpstr>
      <vt:lpstr>API REST</vt:lpstr>
      <vt:lpstr>ER Model Database</vt:lpstr>
      <vt:lpstr>Signup</vt:lpstr>
      <vt:lpstr>Login</vt:lpstr>
      <vt:lpstr>Home</vt:lpstr>
      <vt:lpstr>Search_People</vt:lpstr>
      <vt:lpstr>Search_Content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programming – Homework 1</dc:title>
  <dc:creator>Concetto A. Spampinato</dc:creator>
  <cp:lastModifiedBy>Francesco Coco</cp:lastModifiedBy>
  <cp:revision>1</cp:revision>
  <dcterms:created xsi:type="dcterms:W3CDTF">2019-05-09T10:34:07Z</dcterms:created>
  <dcterms:modified xsi:type="dcterms:W3CDTF">2020-05-09T19:06:37Z</dcterms:modified>
</cp:coreProperties>
</file>